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0" r:id="rId2"/>
    <p:sldId id="312" r:id="rId3"/>
    <p:sldId id="297" r:id="rId4"/>
    <p:sldId id="308" r:id="rId5"/>
    <p:sldId id="299" r:id="rId6"/>
    <p:sldId id="298" r:id="rId7"/>
    <p:sldId id="304" r:id="rId8"/>
    <p:sldId id="293" r:id="rId9"/>
    <p:sldId id="311" r:id="rId10"/>
    <p:sldId id="306" r:id="rId11"/>
    <p:sldId id="309" r:id="rId12"/>
    <p:sldId id="313" r:id="rId13"/>
    <p:sldId id="314" r:id="rId14"/>
    <p:sldId id="307" r:id="rId15"/>
  </p:sldIdLst>
  <p:sldSz cx="12192000" cy="6858000"/>
  <p:notesSz cx="6889750"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COTE Nathalie (Crédit Agricole S.A.)" initials="LN(AS" lastIdx="4" clrIdx="0">
    <p:extLst>
      <p:ext uri="{19B8F6BF-5375-455C-9EA6-DF929625EA0E}">
        <p15:presenceInfo xmlns:p15="http://schemas.microsoft.com/office/powerpoint/2012/main" userId="S-1-5-21-1510899893-988598865-360405679-1109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102"/>
    <a:srgbClr val="AD2952"/>
    <a:srgbClr val="E39C1D"/>
    <a:srgbClr val="EA80BF"/>
    <a:srgbClr val="EA80A6"/>
    <a:srgbClr val="873F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B2ACB5-B5B2-429E-B9F5-46C032D1919C}" v="5" dt="2022-01-10T20:20:22.8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38" autoAdjust="0"/>
  </p:normalViewPr>
  <p:slideViewPr>
    <p:cSldViewPr snapToGrid="0" showGuides="1">
      <p:cViewPr varScale="1">
        <p:scale>
          <a:sx n="69" d="100"/>
          <a:sy n="69" d="100"/>
        </p:scale>
        <p:origin x="654" y="60"/>
      </p:cViewPr>
      <p:guideLst>
        <p:guide orient="horz" pos="2160"/>
        <p:guide pos="3840"/>
      </p:guideLst>
    </p:cSldViewPr>
  </p:slideViewPr>
  <p:outlineViewPr>
    <p:cViewPr>
      <p:scale>
        <a:sx n="66" d="100"/>
        <a:sy n="66"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9" d="100"/>
          <a:sy n="49" d="100"/>
        </p:scale>
        <p:origin x="215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lie LACOTE" userId="7b6b95b6d9478e8f" providerId="LiveId" clId="{C0B2ACB5-B5B2-429E-B9F5-46C032D1919C}"/>
    <pc:docChg chg="undo custSel modSld">
      <pc:chgData name="Nathalie LACOTE" userId="7b6b95b6d9478e8f" providerId="LiveId" clId="{C0B2ACB5-B5B2-429E-B9F5-46C032D1919C}" dt="2022-01-10T20:28:21.365" v="739" actId="313"/>
      <pc:docMkLst>
        <pc:docMk/>
      </pc:docMkLst>
      <pc:sldChg chg="modSp mod">
        <pc:chgData name="Nathalie LACOTE" userId="7b6b95b6d9478e8f" providerId="LiveId" clId="{C0B2ACB5-B5B2-429E-B9F5-46C032D1919C}" dt="2022-01-10T20:28:21.365" v="739" actId="313"/>
        <pc:sldMkLst>
          <pc:docMk/>
          <pc:sldMk cId="944452303" sldId="307"/>
        </pc:sldMkLst>
        <pc:spChg chg="mod">
          <ac:chgData name="Nathalie LACOTE" userId="7b6b95b6d9478e8f" providerId="LiveId" clId="{C0B2ACB5-B5B2-429E-B9F5-46C032D1919C}" dt="2022-01-10T20:28:21.365" v="739" actId="313"/>
          <ac:spMkLst>
            <pc:docMk/>
            <pc:sldMk cId="944452303" sldId="307"/>
            <ac:spMk id="9" creationId="{D3E4E07B-C6B7-4A21-A42C-6BD0A383CF5D}"/>
          </ac:spMkLst>
        </pc:spChg>
      </pc:sldChg>
      <pc:sldChg chg="modSp mod">
        <pc:chgData name="Nathalie LACOTE" userId="7b6b95b6d9478e8f" providerId="LiveId" clId="{C0B2ACB5-B5B2-429E-B9F5-46C032D1919C}" dt="2022-01-07T17:54:03.430" v="124" actId="1076"/>
        <pc:sldMkLst>
          <pc:docMk/>
          <pc:sldMk cId="3644979815" sldId="311"/>
        </pc:sldMkLst>
        <pc:spChg chg="mod">
          <ac:chgData name="Nathalie LACOTE" userId="7b6b95b6d9478e8f" providerId="LiveId" clId="{C0B2ACB5-B5B2-429E-B9F5-46C032D1919C}" dt="2022-01-07T17:54:03.430" v="124" actId="1076"/>
          <ac:spMkLst>
            <pc:docMk/>
            <pc:sldMk cId="3644979815" sldId="311"/>
            <ac:spMk id="27" creationId="{E55AF408-0299-4203-B7DD-A7D9A128A17D}"/>
          </ac:spMkLst>
        </pc:spChg>
      </pc:sldChg>
      <pc:sldChg chg="modSp mod">
        <pc:chgData name="Nathalie LACOTE" userId="7b6b95b6d9478e8f" providerId="LiveId" clId="{C0B2ACB5-B5B2-429E-B9F5-46C032D1919C}" dt="2022-01-07T18:10:06.023" v="181" actId="6549"/>
        <pc:sldMkLst>
          <pc:docMk/>
          <pc:sldMk cId="1785184970" sldId="312"/>
        </pc:sldMkLst>
        <pc:spChg chg="mod">
          <ac:chgData name="Nathalie LACOTE" userId="7b6b95b6d9478e8f" providerId="LiveId" clId="{C0B2ACB5-B5B2-429E-B9F5-46C032D1919C}" dt="2022-01-07T18:10:06.023" v="181" actId="6549"/>
          <ac:spMkLst>
            <pc:docMk/>
            <pc:sldMk cId="1785184970" sldId="312"/>
            <ac:spMk id="9" creationId="{2721DEB1-01B7-4FA8-BF08-4FE59C74BAFE}"/>
          </ac:spMkLst>
        </pc:spChg>
      </pc:sldChg>
      <pc:sldChg chg="modSp mod">
        <pc:chgData name="Nathalie LACOTE" userId="7b6b95b6d9478e8f" providerId="LiveId" clId="{C0B2ACB5-B5B2-429E-B9F5-46C032D1919C}" dt="2022-01-10T20:20:22.832" v="624" actId="20577"/>
        <pc:sldMkLst>
          <pc:docMk/>
          <pc:sldMk cId="85221721" sldId="313"/>
        </pc:sldMkLst>
        <pc:spChg chg="mod">
          <ac:chgData name="Nathalie LACOTE" userId="7b6b95b6d9478e8f" providerId="LiveId" clId="{C0B2ACB5-B5B2-429E-B9F5-46C032D1919C}" dt="2022-01-10T20:20:22.832" v="624" actId="20577"/>
          <ac:spMkLst>
            <pc:docMk/>
            <pc:sldMk cId="85221721" sldId="313"/>
            <ac:spMk id="8" creationId="{35165DC9-618F-43AE-B0F8-76B27BC572E0}"/>
          </ac:spMkLst>
        </pc:spChg>
      </pc:sldChg>
      <pc:sldChg chg="addSp delSp modSp mod">
        <pc:chgData name="Nathalie LACOTE" userId="7b6b95b6d9478e8f" providerId="LiveId" clId="{C0B2ACB5-B5B2-429E-B9F5-46C032D1919C}" dt="2022-01-07T17:43:16.300" v="123" actId="1076"/>
        <pc:sldMkLst>
          <pc:docMk/>
          <pc:sldMk cId="260914321" sldId="314"/>
        </pc:sldMkLst>
        <pc:spChg chg="mod">
          <ac:chgData name="Nathalie LACOTE" userId="7b6b95b6d9478e8f" providerId="LiveId" clId="{C0B2ACB5-B5B2-429E-B9F5-46C032D1919C}" dt="2022-01-07T17:42:56.966" v="122" actId="1076"/>
          <ac:spMkLst>
            <pc:docMk/>
            <pc:sldMk cId="260914321" sldId="314"/>
            <ac:spMk id="2" creationId="{CCCA71B3-7379-4C53-8808-8FD62E27FA1A}"/>
          </ac:spMkLst>
        </pc:spChg>
        <pc:spChg chg="mod">
          <ac:chgData name="Nathalie LACOTE" userId="7b6b95b6d9478e8f" providerId="LiveId" clId="{C0B2ACB5-B5B2-429E-B9F5-46C032D1919C}" dt="2022-01-07T06:57:10.199" v="106" actId="1076"/>
          <ac:spMkLst>
            <pc:docMk/>
            <pc:sldMk cId="260914321" sldId="314"/>
            <ac:spMk id="4" creationId="{6AEC1552-F243-4298-A0F3-83EE5B2DAD33}"/>
          </ac:spMkLst>
        </pc:spChg>
        <pc:spChg chg="del mod">
          <ac:chgData name="Nathalie LACOTE" userId="7b6b95b6d9478e8f" providerId="LiveId" clId="{C0B2ACB5-B5B2-429E-B9F5-46C032D1919C}" dt="2022-01-07T06:56:08.378" v="94" actId="21"/>
          <ac:spMkLst>
            <pc:docMk/>
            <pc:sldMk cId="260914321" sldId="314"/>
            <ac:spMk id="7" creationId="{3EC81847-6B9B-442E-8D91-165AB1F8E99F}"/>
          </ac:spMkLst>
        </pc:spChg>
        <pc:spChg chg="mod">
          <ac:chgData name="Nathalie LACOTE" userId="7b6b95b6d9478e8f" providerId="LiveId" clId="{C0B2ACB5-B5B2-429E-B9F5-46C032D1919C}" dt="2022-01-07T06:56:16.198" v="97" actId="1076"/>
          <ac:spMkLst>
            <pc:docMk/>
            <pc:sldMk cId="260914321" sldId="314"/>
            <ac:spMk id="8" creationId="{35165DC9-618F-43AE-B0F8-76B27BC572E0}"/>
          </ac:spMkLst>
        </pc:spChg>
        <pc:spChg chg="mod">
          <ac:chgData name="Nathalie LACOTE" userId="7b6b95b6d9478e8f" providerId="LiveId" clId="{C0B2ACB5-B5B2-429E-B9F5-46C032D1919C}" dt="2022-01-07T06:57:49.807" v="117" actId="12"/>
          <ac:spMkLst>
            <pc:docMk/>
            <pc:sldMk cId="260914321" sldId="314"/>
            <ac:spMk id="9" creationId="{20715DFC-F341-47FE-9D21-A7F656DD5F22}"/>
          </ac:spMkLst>
        </pc:spChg>
        <pc:spChg chg="mod">
          <ac:chgData name="Nathalie LACOTE" userId="7b6b95b6d9478e8f" providerId="LiveId" clId="{C0B2ACB5-B5B2-429E-B9F5-46C032D1919C}" dt="2022-01-07T17:43:16.300" v="123" actId="1076"/>
          <ac:spMkLst>
            <pc:docMk/>
            <pc:sldMk cId="260914321" sldId="314"/>
            <ac:spMk id="10" creationId="{676A2DEC-44AA-4D7F-B3C9-99B2420370B9}"/>
          </ac:spMkLst>
        </pc:spChg>
        <pc:spChg chg="add mod">
          <ac:chgData name="Nathalie LACOTE" userId="7b6b95b6d9478e8f" providerId="LiveId" clId="{C0B2ACB5-B5B2-429E-B9F5-46C032D1919C}" dt="2022-01-07T06:56:36.592" v="101" actId="14100"/>
          <ac:spMkLst>
            <pc:docMk/>
            <pc:sldMk cId="260914321" sldId="314"/>
            <ac:spMk id="11" creationId="{9FB783AB-5B8B-4A5E-8846-E61706D66D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7FC3047-8BC5-447F-8637-AA417937AD1C}"/>
              </a:ext>
            </a:extLst>
          </p:cNvPr>
          <p:cNvSpPr>
            <a:spLocks noGrp="1"/>
          </p:cNvSpPr>
          <p:nvPr>
            <p:ph type="hdr" sz="quarter"/>
          </p:nvPr>
        </p:nvSpPr>
        <p:spPr>
          <a:xfrm>
            <a:off x="0" y="0"/>
            <a:ext cx="2985558" cy="502676"/>
          </a:xfrm>
          <a:prstGeom prst="rect">
            <a:avLst/>
          </a:prstGeom>
        </p:spPr>
        <p:txBody>
          <a:bodyPr vert="horz" lIns="96609" tIns="48304" rIns="96609" bIns="48304"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163DF70E-134E-4F17-BF15-A31E0A425A58}"/>
              </a:ext>
            </a:extLst>
          </p:cNvPr>
          <p:cNvSpPr>
            <a:spLocks noGrp="1"/>
          </p:cNvSpPr>
          <p:nvPr>
            <p:ph type="dt" sz="quarter" idx="1"/>
          </p:nvPr>
        </p:nvSpPr>
        <p:spPr>
          <a:xfrm>
            <a:off x="3902598" y="0"/>
            <a:ext cx="2985558" cy="502676"/>
          </a:xfrm>
          <a:prstGeom prst="rect">
            <a:avLst/>
          </a:prstGeom>
        </p:spPr>
        <p:txBody>
          <a:bodyPr vert="horz" lIns="96609" tIns="48304" rIns="96609" bIns="48304" rtlCol="0"/>
          <a:lstStyle>
            <a:lvl1pPr algn="r">
              <a:defRPr sz="1200"/>
            </a:lvl1pPr>
          </a:lstStyle>
          <a:p>
            <a:fld id="{283BDA55-7CBD-4123-8A9E-30AA3D7A9896}" type="datetimeFigureOut">
              <a:rPr lang="fr-FR" smtClean="0"/>
              <a:t>10/01/2022</a:t>
            </a:fld>
            <a:endParaRPr lang="fr-FR"/>
          </a:p>
        </p:txBody>
      </p:sp>
      <p:sp>
        <p:nvSpPr>
          <p:cNvPr id="4" name="Espace réservé du pied de page 3">
            <a:extLst>
              <a:ext uri="{FF2B5EF4-FFF2-40B4-BE49-F238E27FC236}">
                <a16:creationId xmlns:a16="http://schemas.microsoft.com/office/drawing/2014/main" id="{701FF280-FD97-44F9-9035-541314C344F0}"/>
              </a:ext>
            </a:extLst>
          </p:cNvPr>
          <p:cNvSpPr>
            <a:spLocks noGrp="1"/>
          </p:cNvSpPr>
          <p:nvPr>
            <p:ph type="ftr" sz="quarter" idx="2"/>
          </p:nvPr>
        </p:nvSpPr>
        <p:spPr>
          <a:xfrm>
            <a:off x="0" y="9516041"/>
            <a:ext cx="2985558" cy="502675"/>
          </a:xfrm>
          <a:prstGeom prst="rect">
            <a:avLst/>
          </a:prstGeom>
        </p:spPr>
        <p:txBody>
          <a:bodyPr vert="horz" lIns="96609" tIns="48304" rIns="96609" bIns="48304"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D8808BD-65BD-4336-A3F2-E2C2A32C0D1A}"/>
              </a:ext>
            </a:extLst>
          </p:cNvPr>
          <p:cNvSpPr>
            <a:spLocks noGrp="1"/>
          </p:cNvSpPr>
          <p:nvPr>
            <p:ph type="sldNum" sz="quarter" idx="3"/>
          </p:nvPr>
        </p:nvSpPr>
        <p:spPr>
          <a:xfrm>
            <a:off x="3902598" y="9516041"/>
            <a:ext cx="2985558" cy="502675"/>
          </a:xfrm>
          <a:prstGeom prst="rect">
            <a:avLst/>
          </a:prstGeom>
        </p:spPr>
        <p:txBody>
          <a:bodyPr vert="horz" lIns="96609" tIns="48304" rIns="96609" bIns="48304" rtlCol="0" anchor="b"/>
          <a:lstStyle>
            <a:lvl1pPr algn="r">
              <a:defRPr sz="1200"/>
            </a:lvl1pPr>
          </a:lstStyle>
          <a:p>
            <a:fld id="{A4B98439-A425-4340-9811-8CB32256CDDA}" type="slidenum">
              <a:rPr lang="fr-FR" smtClean="0"/>
              <a:t>‹N°›</a:t>
            </a:fld>
            <a:endParaRPr lang="fr-FR"/>
          </a:p>
        </p:txBody>
      </p:sp>
    </p:spTree>
    <p:extLst>
      <p:ext uri="{BB962C8B-B14F-4D97-AF65-F5344CB8AC3E}">
        <p14:creationId xmlns:p14="http://schemas.microsoft.com/office/powerpoint/2010/main" val="3698635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8" cy="502676"/>
          </a:xfrm>
          <a:prstGeom prst="rect">
            <a:avLst/>
          </a:prstGeom>
        </p:spPr>
        <p:txBody>
          <a:bodyPr vert="horz" lIns="96609" tIns="48304" rIns="96609" bIns="48304" rtlCol="0"/>
          <a:lstStyle>
            <a:lvl1pPr algn="l">
              <a:defRPr sz="1200"/>
            </a:lvl1pPr>
          </a:lstStyle>
          <a:p>
            <a:endParaRPr lang="fr-FR"/>
          </a:p>
        </p:txBody>
      </p:sp>
      <p:sp>
        <p:nvSpPr>
          <p:cNvPr id="3" name="Espace réservé de la date 2"/>
          <p:cNvSpPr>
            <a:spLocks noGrp="1"/>
          </p:cNvSpPr>
          <p:nvPr>
            <p:ph type="dt" idx="1"/>
          </p:nvPr>
        </p:nvSpPr>
        <p:spPr>
          <a:xfrm>
            <a:off x="3902598" y="0"/>
            <a:ext cx="2985558" cy="502676"/>
          </a:xfrm>
          <a:prstGeom prst="rect">
            <a:avLst/>
          </a:prstGeom>
        </p:spPr>
        <p:txBody>
          <a:bodyPr vert="horz" lIns="96609" tIns="48304" rIns="96609" bIns="48304" rtlCol="0"/>
          <a:lstStyle>
            <a:lvl1pPr algn="r">
              <a:defRPr sz="1200"/>
            </a:lvl1pPr>
          </a:lstStyle>
          <a:p>
            <a:fld id="{6BB30B54-B498-4DC0-90E2-E4C4DFE9BCCA}" type="datetimeFigureOut">
              <a:rPr lang="fr-FR" smtClean="0"/>
              <a:t>10/01/2022</a:t>
            </a:fld>
            <a:endParaRPr lang="fr-FR"/>
          </a:p>
        </p:txBody>
      </p:sp>
      <p:sp>
        <p:nvSpPr>
          <p:cNvPr id="4" name="Espace réservé de l'image des diapositives 3"/>
          <p:cNvSpPr>
            <a:spLocks noGrp="1" noRot="1" noChangeAspect="1"/>
          </p:cNvSpPr>
          <p:nvPr>
            <p:ph type="sldImg" idx="2"/>
          </p:nvPr>
        </p:nvSpPr>
        <p:spPr>
          <a:xfrm>
            <a:off x="436563" y="1250950"/>
            <a:ext cx="6016625" cy="3384550"/>
          </a:xfrm>
          <a:prstGeom prst="rect">
            <a:avLst/>
          </a:prstGeom>
          <a:noFill/>
          <a:ln w="12700">
            <a:solidFill>
              <a:prstClr val="black"/>
            </a:solidFill>
          </a:ln>
        </p:spPr>
        <p:txBody>
          <a:bodyPr vert="horz" lIns="96609" tIns="48304" rIns="96609" bIns="48304" rtlCol="0" anchor="ctr"/>
          <a:lstStyle/>
          <a:p>
            <a:endParaRPr lang="fr-FR"/>
          </a:p>
        </p:txBody>
      </p:sp>
      <p:sp>
        <p:nvSpPr>
          <p:cNvPr id="5" name="Espace réservé des notes 4"/>
          <p:cNvSpPr>
            <a:spLocks noGrp="1"/>
          </p:cNvSpPr>
          <p:nvPr>
            <p:ph type="body" sz="quarter" idx="3"/>
          </p:nvPr>
        </p:nvSpPr>
        <p:spPr>
          <a:xfrm>
            <a:off x="688976" y="4821506"/>
            <a:ext cx="5511800" cy="3944868"/>
          </a:xfrm>
          <a:prstGeom prst="rect">
            <a:avLst/>
          </a:prstGeom>
        </p:spPr>
        <p:txBody>
          <a:bodyPr vert="horz" lIns="96609" tIns="48304" rIns="96609" bIns="48304"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6041"/>
            <a:ext cx="2985558" cy="502675"/>
          </a:xfrm>
          <a:prstGeom prst="rect">
            <a:avLst/>
          </a:prstGeom>
        </p:spPr>
        <p:txBody>
          <a:bodyPr vert="horz" lIns="96609" tIns="48304" rIns="96609" bIns="4830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02598" y="9516041"/>
            <a:ext cx="2985558" cy="502675"/>
          </a:xfrm>
          <a:prstGeom prst="rect">
            <a:avLst/>
          </a:prstGeom>
        </p:spPr>
        <p:txBody>
          <a:bodyPr vert="horz" lIns="96609" tIns="48304" rIns="96609" bIns="48304" rtlCol="0" anchor="b"/>
          <a:lstStyle>
            <a:lvl1pPr algn="r">
              <a:defRPr sz="1200"/>
            </a:lvl1pPr>
          </a:lstStyle>
          <a:p>
            <a:fld id="{104BD9EF-1AA2-4759-8280-CF59376D338D}" type="slidenum">
              <a:rPr lang="fr-FR" smtClean="0"/>
              <a:t>‹N°›</a:t>
            </a:fld>
            <a:endParaRPr lang="fr-FR"/>
          </a:p>
        </p:txBody>
      </p:sp>
    </p:spTree>
    <p:extLst>
      <p:ext uri="{BB962C8B-B14F-4D97-AF65-F5344CB8AC3E}">
        <p14:creationId xmlns:p14="http://schemas.microsoft.com/office/powerpoint/2010/main" val="556834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04BD9EF-1AA2-4759-8280-CF59376D338D}" type="slidenum">
              <a:rPr lang="fr-FR" smtClean="0"/>
              <a:t>1</a:t>
            </a:fld>
            <a:endParaRPr lang="fr-FR"/>
          </a:p>
        </p:txBody>
      </p:sp>
    </p:spTree>
    <p:extLst>
      <p:ext uri="{BB962C8B-B14F-4D97-AF65-F5344CB8AC3E}">
        <p14:creationId xmlns:p14="http://schemas.microsoft.com/office/powerpoint/2010/main" val="1669935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avec photo">
    <p:spTree>
      <p:nvGrpSpPr>
        <p:cNvPr id="1" name=""/>
        <p:cNvGrpSpPr/>
        <p:nvPr/>
      </p:nvGrpSpPr>
      <p:grpSpPr>
        <a:xfrm>
          <a:off x="0" y="0"/>
          <a:ext cx="0" cy="0"/>
          <a:chOff x="0" y="0"/>
          <a:chExt cx="0" cy="0"/>
        </a:xfrm>
      </p:grpSpPr>
      <p:sp>
        <p:nvSpPr>
          <p:cNvPr id="12" name="Titre 1">
            <a:extLst>
              <a:ext uri="{FF2B5EF4-FFF2-40B4-BE49-F238E27FC236}">
                <a16:creationId xmlns:a16="http://schemas.microsoft.com/office/drawing/2014/main" id="{2930B45F-AEDD-411B-9BBC-1B13EFEDC0E7}"/>
              </a:ext>
            </a:extLst>
          </p:cNvPr>
          <p:cNvSpPr>
            <a:spLocks noGrp="1"/>
          </p:cNvSpPr>
          <p:nvPr>
            <p:ph type="ctrTitle" hasCustomPrompt="1"/>
          </p:nvPr>
        </p:nvSpPr>
        <p:spPr>
          <a:xfrm>
            <a:off x="6230470" y="731743"/>
            <a:ext cx="5580000" cy="2414623"/>
          </a:xfrm>
        </p:spPr>
        <p:txBody>
          <a:bodyPr anchor="b">
            <a:normAutofit/>
          </a:bodyPr>
          <a:lstStyle>
            <a:lvl1pPr algn="l" defTabSz="360000">
              <a:lnSpc>
                <a:spcPct val="85000"/>
              </a:lnSpc>
              <a:tabLst/>
              <a:defRPr sz="4400"/>
            </a:lvl1pPr>
          </a:lstStyle>
          <a:p>
            <a:r>
              <a:rPr lang="fr-FR" dirty="0"/>
              <a:t>Rencontre 1</a:t>
            </a:r>
          </a:p>
        </p:txBody>
      </p:sp>
      <p:sp>
        <p:nvSpPr>
          <p:cNvPr id="13" name="Sous-titre 2">
            <a:extLst>
              <a:ext uri="{FF2B5EF4-FFF2-40B4-BE49-F238E27FC236}">
                <a16:creationId xmlns:a16="http://schemas.microsoft.com/office/drawing/2014/main" id="{9B55D30E-725C-43C0-B80E-301FBBB3B6E0}"/>
              </a:ext>
            </a:extLst>
          </p:cNvPr>
          <p:cNvSpPr>
            <a:spLocks noGrp="1"/>
          </p:cNvSpPr>
          <p:nvPr>
            <p:ph type="subTitle" idx="1"/>
          </p:nvPr>
        </p:nvSpPr>
        <p:spPr>
          <a:xfrm>
            <a:off x="6230470" y="3056037"/>
            <a:ext cx="5580000" cy="2340000"/>
          </a:xfrm>
        </p:spPr>
        <p:txBody>
          <a:bodyPr anchor="t"/>
          <a:lstStyle>
            <a:lvl1pPr marL="0" indent="0" algn="l" defTabSz="360000">
              <a:lnSpc>
                <a:spcPct val="85000"/>
              </a:lnSpc>
              <a:buNone/>
              <a:tabLst/>
              <a:defRPr sz="44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fr-FR" dirty="0"/>
          </a:p>
        </p:txBody>
      </p:sp>
      <p:cxnSp>
        <p:nvCxnSpPr>
          <p:cNvPr id="17" name="Connecteur droit 16">
            <a:extLst>
              <a:ext uri="{FF2B5EF4-FFF2-40B4-BE49-F238E27FC236}">
                <a16:creationId xmlns:a16="http://schemas.microsoft.com/office/drawing/2014/main" id="{88175086-68EB-4950-BC23-A9DFECDDDE2E}"/>
              </a:ext>
            </a:extLst>
          </p:cNvPr>
          <p:cNvCxnSpPr/>
          <p:nvPr userDrawn="1"/>
        </p:nvCxnSpPr>
        <p:spPr>
          <a:xfrm>
            <a:off x="804000" y="6120000"/>
            <a:ext cx="105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 2">
            <a:extLst>
              <a:ext uri="{FF2B5EF4-FFF2-40B4-BE49-F238E27FC236}">
                <a16:creationId xmlns:a16="http://schemas.microsoft.com/office/drawing/2014/main" id="{F15256AB-B87C-4D22-9BFE-1671A21DFDB4}"/>
              </a:ext>
            </a:extLst>
          </p:cNvPr>
          <p:cNvPicPr>
            <a:picLocks noChangeAspect="1"/>
          </p:cNvPicPr>
          <p:nvPr userDrawn="1"/>
        </p:nvPicPr>
        <p:blipFill>
          <a:blip r:embed="rId2"/>
          <a:stretch>
            <a:fillRect/>
          </a:stretch>
        </p:blipFill>
        <p:spPr>
          <a:xfrm>
            <a:off x="646579" y="815565"/>
            <a:ext cx="5194663" cy="4387583"/>
          </a:xfrm>
          <a:prstGeom prst="rect">
            <a:avLst/>
          </a:prstGeom>
        </p:spPr>
      </p:pic>
      <p:sp>
        <p:nvSpPr>
          <p:cNvPr id="4" name="Espace réservé de la date 3">
            <a:extLst>
              <a:ext uri="{FF2B5EF4-FFF2-40B4-BE49-F238E27FC236}">
                <a16:creationId xmlns:a16="http://schemas.microsoft.com/office/drawing/2014/main" id="{8E068F41-82E2-43D7-8293-6ECC0AC1C7FC}"/>
              </a:ext>
            </a:extLst>
          </p:cNvPr>
          <p:cNvSpPr>
            <a:spLocks noGrp="1"/>
          </p:cNvSpPr>
          <p:nvPr>
            <p:ph type="dt" sz="half" idx="10"/>
          </p:nvPr>
        </p:nvSpPr>
        <p:spPr/>
        <p:txBody>
          <a:bodyPr/>
          <a:lstStyle/>
          <a:p>
            <a:fld id="{DC00C446-2BD5-4E33-87A6-359237703AFB}" type="datetime1">
              <a:rPr lang="fr-FR" smtClean="0"/>
              <a:t>10/01/2022</a:t>
            </a:fld>
            <a:endParaRPr lang="fr-FR" dirty="0"/>
          </a:p>
        </p:txBody>
      </p:sp>
      <p:sp>
        <p:nvSpPr>
          <p:cNvPr id="6" name="Espace réservé du pied de page 5">
            <a:extLst>
              <a:ext uri="{FF2B5EF4-FFF2-40B4-BE49-F238E27FC236}">
                <a16:creationId xmlns:a16="http://schemas.microsoft.com/office/drawing/2014/main" id="{C68CD738-34EF-4581-AC08-7EFC491E7044}"/>
              </a:ext>
            </a:extLst>
          </p:cNvPr>
          <p:cNvSpPr>
            <a:spLocks noGrp="1"/>
          </p:cNvSpPr>
          <p:nvPr>
            <p:ph type="ftr" sz="quarter" idx="11"/>
          </p:nvPr>
        </p:nvSpPr>
        <p:spPr/>
        <p:txBody>
          <a:bodyPr/>
          <a:lstStyle/>
          <a:p>
            <a:r>
              <a:rPr lang="fr-FR"/>
              <a:t>-  Titre de la présentation</a:t>
            </a:r>
            <a:endParaRPr lang="fr-FR" dirty="0"/>
          </a:p>
        </p:txBody>
      </p:sp>
      <p:sp>
        <p:nvSpPr>
          <p:cNvPr id="7" name="Espace réservé du numéro de diapositive 6">
            <a:extLst>
              <a:ext uri="{FF2B5EF4-FFF2-40B4-BE49-F238E27FC236}">
                <a16:creationId xmlns:a16="http://schemas.microsoft.com/office/drawing/2014/main" id="{0AE2A6BC-411A-4B9E-ACBD-7A6C0E6C1DB9}"/>
              </a:ext>
            </a:extLst>
          </p:cNvPr>
          <p:cNvSpPr>
            <a:spLocks noGrp="1"/>
          </p:cNvSpPr>
          <p:nvPr>
            <p:ph type="sldNum" sz="quarter" idx="12"/>
          </p:nvPr>
        </p:nvSpPr>
        <p:spPr/>
        <p:txBody>
          <a:bodyPr/>
          <a:lstStyle/>
          <a:p>
            <a:fld id="{975A587B-5814-4D9B-9598-FE9CB954CB01}" type="slidenum">
              <a:rPr lang="fr-FR" smtClean="0"/>
              <a:pPr/>
              <a:t>‹N°›</a:t>
            </a:fld>
            <a:endParaRPr lang="fr-FR" dirty="0"/>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7194207" y="6174395"/>
            <a:ext cx="4320000" cy="252000"/>
          </a:xfrm>
        </p:spPr>
        <p:txBody>
          <a:bodyPr anchor="ctr"/>
          <a:lstStyle>
            <a:lvl1pPr marL="0" indent="0" algn="r">
              <a:buNone/>
              <a:defRPr sz="10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Paroisse de POISSY VILLENNES MEDAN</a:t>
            </a:r>
          </a:p>
        </p:txBody>
      </p:sp>
    </p:spTree>
    <p:extLst>
      <p:ext uri="{BB962C8B-B14F-4D97-AF65-F5344CB8AC3E}">
        <p14:creationId xmlns:p14="http://schemas.microsoft.com/office/powerpoint/2010/main" val="137448213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6906575B-2AA7-42C0-AEF2-D9AD31526C93}"/>
              </a:ext>
            </a:extLst>
          </p:cNvPr>
          <p:cNvPicPr>
            <a:picLocks noChangeAspect="1"/>
          </p:cNvPicPr>
          <p:nvPr userDrawn="1"/>
        </p:nvPicPr>
        <p:blipFill>
          <a:blip r:embed="rId2"/>
          <a:srcRect/>
          <a:stretch/>
        </p:blipFill>
        <p:spPr>
          <a:xfrm>
            <a:off x="6637595" y="4822825"/>
            <a:ext cx="4907826" cy="1188114"/>
          </a:xfrm>
          <a:prstGeom prst="rect">
            <a:avLst/>
          </a:prstGeom>
        </p:spPr>
      </p:pic>
      <p:sp>
        <p:nvSpPr>
          <p:cNvPr id="12" name="Titre 1">
            <a:extLst>
              <a:ext uri="{FF2B5EF4-FFF2-40B4-BE49-F238E27FC236}">
                <a16:creationId xmlns:a16="http://schemas.microsoft.com/office/drawing/2014/main" id="{2930B45F-AEDD-411B-9BBC-1B13EFEDC0E7}"/>
              </a:ext>
            </a:extLst>
          </p:cNvPr>
          <p:cNvSpPr>
            <a:spLocks noGrp="1"/>
          </p:cNvSpPr>
          <p:nvPr>
            <p:ph type="ctrTitle"/>
          </p:nvPr>
        </p:nvSpPr>
        <p:spPr>
          <a:xfrm>
            <a:off x="720000" y="460800"/>
            <a:ext cx="10980000" cy="2520000"/>
          </a:xfrm>
        </p:spPr>
        <p:txBody>
          <a:bodyPr anchor="b">
            <a:normAutofit/>
          </a:bodyPr>
          <a:lstStyle>
            <a:lvl1pPr algn="l" defTabSz="360000">
              <a:lnSpc>
                <a:spcPct val="85000"/>
              </a:lnSpc>
              <a:tabLst/>
              <a:defRPr sz="5400"/>
            </a:lvl1pPr>
          </a:lstStyle>
          <a:p>
            <a:r>
              <a:rPr lang="fr-FR"/>
              <a:t>Modifiez le style du titre</a:t>
            </a:r>
            <a:endParaRPr lang="fr-FR" dirty="0"/>
          </a:p>
        </p:txBody>
      </p:sp>
      <p:sp>
        <p:nvSpPr>
          <p:cNvPr id="13" name="Sous-titre 2">
            <a:extLst>
              <a:ext uri="{FF2B5EF4-FFF2-40B4-BE49-F238E27FC236}">
                <a16:creationId xmlns:a16="http://schemas.microsoft.com/office/drawing/2014/main" id="{9B55D30E-725C-43C0-B80E-301FBBB3B6E0}"/>
              </a:ext>
            </a:extLst>
          </p:cNvPr>
          <p:cNvSpPr>
            <a:spLocks noGrp="1"/>
          </p:cNvSpPr>
          <p:nvPr>
            <p:ph type="subTitle" idx="1"/>
          </p:nvPr>
        </p:nvSpPr>
        <p:spPr>
          <a:xfrm>
            <a:off x="720000" y="2890800"/>
            <a:ext cx="10980000" cy="2340000"/>
          </a:xfrm>
        </p:spPr>
        <p:txBody>
          <a:bodyPr anchor="t">
            <a:normAutofit/>
          </a:bodyPr>
          <a:lstStyle>
            <a:lvl1pPr marL="0" indent="0" algn="l" defTabSz="360000">
              <a:lnSpc>
                <a:spcPct val="85000"/>
              </a:lnSpc>
              <a:buNone/>
              <a:tabLst/>
              <a:defRPr sz="54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dirty="0"/>
          </a:p>
        </p:txBody>
      </p:sp>
      <p:cxnSp>
        <p:nvCxnSpPr>
          <p:cNvPr id="7" name="Connecteur droit 6">
            <a:extLst>
              <a:ext uri="{FF2B5EF4-FFF2-40B4-BE49-F238E27FC236}">
                <a16:creationId xmlns:a16="http://schemas.microsoft.com/office/drawing/2014/main" id="{35F25D88-16F6-4D3B-8C17-BA11C25DC62C}"/>
              </a:ext>
            </a:extLst>
          </p:cNvPr>
          <p:cNvCxnSpPr/>
          <p:nvPr userDrawn="1"/>
        </p:nvCxnSpPr>
        <p:spPr>
          <a:xfrm>
            <a:off x="804000" y="6120000"/>
            <a:ext cx="105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Espace réservé du texte 4">
            <a:extLst>
              <a:ext uri="{FF2B5EF4-FFF2-40B4-BE49-F238E27FC236}">
                <a16:creationId xmlns:a16="http://schemas.microsoft.com/office/drawing/2014/main" id="{75F51997-E521-4B26-BD1D-BA2A44B3C512}"/>
              </a:ext>
            </a:extLst>
          </p:cNvPr>
          <p:cNvSpPr>
            <a:spLocks noGrp="1"/>
          </p:cNvSpPr>
          <p:nvPr>
            <p:ph type="body" sz="quarter" idx="3" hasCustomPrompt="1"/>
          </p:nvPr>
        </p:nvSpPr>
        <p:spPr>
          <a:xfrm>
            <a:off x="7194207" y="6174395"/>
            <a:ext cx="4320000" cy="252000"/>
          </a:xfrm>
        </p:spPr>
        <p:txBody>
          <a:bodyPr anchor="ctr"/>
          <a:lstStyle>
            <a:lvl1pPr marL="0" indent="0" algn="r">
              <a:buNone/>
              <a:defRPr sz="10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Paroisse de POISSY VILLENNES MEDAN</a:t>
            </a:r>
          </a:p>
        </p:txBody>
      </p:sp>
    </p:spTree>
    <p:extLst>
      <p:ext uri="{BB962C8B-B14F-4D97-AF65-F5344CB8AC3E}">
        <p14:creationId xmlns:p14="http://schemas.microsoft.com/office/powerpoint/2010/main" val="405041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uverture de chapitre">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6480000" y="6174395"/>
            <a:ext cx="4320000" cy="252000"/>
          </a:xfrm>
        </p:spPr>
        <p:txBody>
          <a:bodyPr anchor="ctr"/>
          <a:lstStyle>
            <a:lvl1pPr marL="0" indent="0" algn="r">
              <a:buNone/>
              <a:defRPr sz="10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a:xfrm>
            <a:off x="1138238" y="6174395"/>
            <a:ext cx="828017" cy="252000"/>
          </a:xfrm>
          <a:prstGeom prst="rect">
            <a:avLst/>
          </a:prstGeom>
        </p:spPr>
        <p:txBody>
          <a:bodyPr/>
          <a:lstStyle/>
          <a:p>
            <a:fld id="{9F42C373-ED48-49D9-A3E7-74C5F8A1C44A}" type="datetime1">
              <a:rPr lang="fr-FR" smtClean="0"/>
              <a:t>10/01/2022</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a:xfrm>
            <a:off x="1852612" y="6174395"/>
            <a:ext cx="4320000" cy="252000"/>
          </a:xfrm>
        </p:spPr>
        <p:txBody>
          <a:bodyPr/>
          <a:lstStyle/>
          <a:p>
            <a:r>
              <a:rPr lang="fr-FR"/>
              <a:t>-  Titre de la présentation</a:t>
            </a:r>
            <a:endParaRPr lang="fr-FR" dirty="0"/>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13" name="Titre 1">
            <a:extLst>
              <a:ext uri="{FF2B5EF4-FFF2-40B4-BE49-F238E27FC236}">
                <a16:creationId xmlns:a16="http://schemas.microsoft.com/office/drawing/2014/main" id="{EB846008-EFE2-47B0-B7F8-92425D08C318}"/>
              </a:ext>
            </a:extLst>
          </p:cNvPr>
          <p:cNvSpPr>
            <a:spLocks noGrp="1"/>
          </p:cNvSpPr>
          <p:nvPr>
            <p:ph type="ctrTitle"/>
          </p:nvPr>
        </p:nvSpPr>
        <p:spPr>
          <a:xfrm>
            <a:off x="720000" y="462061"/>
            <a:ext cx="10980000" cy="2520000"/>
          </a:xfrm>
        </p:spPr>
        <p:txBody>
          <a:bodyPr anchor="b">
            <a:normAutofit/>
          </a:bodyPr>
          <a:lstStyle>
            <a:lvl1pPr algn="l" defTabSz="360000">
              <a:lnSpc>
                <a:spcPct val="85000"/>
              </a:lnSpc>
              <a:tabLst/>
              <a:defRPr sz="5400"/>
            </a:lvl1pPr>
          </a:lstStyle>
          <a:p>
            <a:r>
              <a:rPr lang="fr-FR"/>
              <a:t>Modifiez le style du titre</a:t>
            </a:r>
            <a:endParaRPr lang="fr-FR" dirty="0"/>
          </a:p>
        </p:txBody>
      </p:sp>
      <p:sp>
        <p:nvSpPr>
          <p:cNvPr id="14" name="Sous-titre 2">
            <a:extLst>
              <a:ext uri="{FF2B5EF4-FFF2-40B4-BE49-F238E27FC236}">
                <a16:creationId xmlns:a16="http://schemas.microsoft.com/office/drawing/2014/main" id="{21BC1F89-C2D8-4D79-A074-D1E96076541C}"/>
              </a:ext>
            </a:extLst>
          </p:cNvPr>
          <p:cNvSpPr>
            <a:spLocks noGrp="1"/>
          </p:cNvSpPr>
          <p:nvPr>
            <p:ph type="subTitle" idx="1"/>
          </p:nvPr>
        </p:nvSpPr>
        <p:spPr>
          <a:xfrm>
            <a:off x="720000" y="2891731"/>
            <a:ext cx="10980000" cy="2340000"/>
          </a:xfrm>
        </p:spPr>
        <p:txBody>
          <a:bodyPr anchor="t">
            <a:noAutofit/>
          </a:bodyPr>
          <a:lstStyle>
            <a:lvl1pPr marL="0" indent="0" algn="l" defTabSz="360000">
              <a:lnSpc>
                <a:spcPct val="85000"/>
              </a:lnSpc>
              <a:buNone/>
              <a:tabLst/>
              <a:defRPr sz="54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dirty="0"/>
          </a:p>
        </p:txBody>
      </p:sp>
    </p:spTree>
    <p:extLst>
      <p:ext uri="{BB962C8B-B14F-4D97-AF65-F5344CB8AC3E}">
        <p14:creationId xmlns:p14="http://schemas.microsoft.com/office/powerpoint/2010/main" val="347338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719997" y="2124916"/>
            <a:ext cx="10800000" cy="432000"/>
          </a:xfrm>
        </p:spPr>
        <p:txBody>
          <a:bodyPr anchor="t"/>
          <a:lstStyle>
            <a:lvl1pPr marL="0" indent="0">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6480000" y="6174395"/>
            <a:ext cx="4320000" cy="252000"/>
          </a:xfrm>
        </p:spPr>
        <p:txBody>
          <a:bodyPr anchor="ctr"/>
          <a:lstStyle>
            <a:lvl1pPr marL="0" indent="0" algn="r">
              <a:buNone/>
              <a:defRPr sz="10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a:xfrm>
            <a:off x="1138238" y="6174395"/>
            <a:ext cx="828017" cy="252000"/>
          </a:xfrm>
          <a:prstGeom prst="rect">
            <a:avLst/>
          </a:prstGeom>
        </p:spPr>
        <p:txBody>
          <a:bodyPr/>
          <a:lstStyle/>
          <a:p>
            <a:fld id="{20B38CFD-3C70-474F-87FE-73F70D80645B}" type="datetime1">
              <a:rPr lang="fr-FR" smtClean="0"/>
              <a:t>10/01/2022</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a:xfrm>
            <a:off x="1852612" y="6174395"/>
            <a:ext cx="4320000" cy="252000"/>
          </a:xfrm>
        </p:spPr>
        <p:txBody>
          <a:bodyPr/>
          <a:lstStyle/>
          <a:p>
            <a:r>
              <a:rPr lang="fr-FR"/>
              <a:t>-  Titre de la présentation</a:t>
            </a:r>
            <a:endParaRPr lang="fr-FR" dirty="0"/>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p:nvPr>
        </p:nvSpPr>
        <p:spPr>
          <a:xfrm>
            <a:off x="719999" y="2657475"/>
            <a:ext cx="10800000" cy="318135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Titre 3">
            <a:extLst>
              <a:ext uri="{FF2B5EF4-FFF2-40B4-BE49-F238E27FC236}">
                <a16:creationId xmlns:a16="http://schemas.microsoft.com/office/drawing/2014/main" id="{D4E7EC6F-59D9-4EE7-89BA-68CAF6A316B2}"/>
              </a:ext>
            </a:extLst>
          </p:cNvPr>
          <p:cNvSpPr>
            <a:spLocks noGrp="1"/>
          </p:cNvSpPr>
          <p:nvPr>
            <p:ph type="title"/>
          </p:nvPr>
        </p:nvSpPr>
        <p:spPr>
          <a:xfrm>
            <a:off x="719999" y="624956"/>
            <a:ext cx="10800000" cy="900000"/>
          </a:xfrm>
        </p:spPr>
        <p:txBody>
          <a:bodyPr/>
          <a:lstStyle/>
          <a:p>
            <a:r>
              <a:rPr lang="fr-FR"/>
              <a:t>Modifiez le style du titre</a:t>
            </a:r>
            <a:endParaRPr lang="fr-FR" dirty="0"/>
          </a:p>
        </p:txBody>
      </p:sp>
    </p:spTree>
    <p:extLst>
      <p:ext uri="{BB962C8B-B14F-4D97-AF65-F5344CB8AC3E}">
        <p14:creationId xmlns:p14="http://schemas.microsoft.com/office/powerpoint/2010/main" val="30829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719997" y="2124916"/>
            <a:ext cx="6480000" cy="720000"/>
          </a:xfrm>
        </p:spPr>
        <p:txBody>
          <a:bodyPr anchor="t"/>
          <a:lstStyle>
            <a:lvl1pPr marL="0" indent="0">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6480000" y="6174395"/>
            <a:ext cx="4320000" cy="252000"/>
          </a:xfrm>
        </p:spPr>
        <p:txBody>
          <a:bodyPr anchor="ctr"/>
          <a:lstStyle>
            <a:lvl1pPr marL="0" indent="0" algn="r">
              <a:buNone/>
              <a:defRPr sz="10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a:xfrm>
            <a:off x="1138238" y="6174395"/>
            <a:ext cx="828017" cy="252000"/>
          </a:xfrm>
          <a:prstGeom prst="rect">
            <a:avLst/>
          </a:prstGeom>
        </p:spPr>
        <p:txBody>
          <a:bodyPr/>
          <a:lstStyle/>
          <a:p>
            <a:fld id="{74E6A647-4CCE-45A0-A1E4-593DF6E58788}" type="datetime1">
              <a:rPr lang="fr-FR" smtClean="0"/>
              <a:t>10/01/2022</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a:xfrm>
            <a:off x="1852612" y="6174395"/>
            <a:ext cx="4320000" cy="252000"/>
          </a:xfrm>
        </p:spPr>
        <p:txBody>
          <a:bodyPr/>
          <a:lstStyle/>
          <a:p>
            <a:r>
              <a:rPr lang="fr-FR"/>
              <a:t>-  Titre de la présentation</a:t>
            </a:r>
            <a:endParaRPr lang="fr-FR" dirty="0"/>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p:nvPr>
        </p:nvSpPr>
        <p:spPr>
          <a:xfrm>
            <a:off x="719999" y="2993652"/>
            <a:ext cx="6480000" cy="2880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Titre 3">
            <a:extLst>
              <a:ext uri="{FF2B5EF4-FFF2-40B4-BE49-F238E27FC236}">
                <a16:creationId xmlns:a16="http://schemas.microsoft.com/office/drawing/2014/main" id="{D4E7EC6F-59D9-4EE7-89BA-68CAF6A316B2}"/>
              </a:ext>
            </a:extLst>
          </p:cNvPr>
          <p:cNvSpPr>
            <a:spLocks noGrp="1"/>
          </p:cNvSpPr>
          <p:nvPr>
            <p:ph type="title"/>
          </p:nvPr>
        </p:nvSpPr>
        <p:spPr>
          <a:xfrm>
            <a:off x="719999" y="624956"/>
            <a:ext cx="10800000" cy="900000"/>
          </a:xfrm>
        </p:spPr>
        <p:txBody>
          <a:bodyPr/>
          <a:lstStyle/>
          <a:p>
            <a:r>
              <a:rPr lang="fr-FR"/>
              <a:t>Modifiez le style du titre</a:t>
            </a:r>
            <a:endParaRPr lang="fr-FR" dirty="0"/>
          </a:p>
        </p:txBody>
      </p:sp>
      <p:sp>
        <p:nvSpPr>
          <p:cNvPr id="6" name="Espace réservé du graphique 5">
            <a:extLst>
              <a:ext uri="{FF2B5EF4-FFF2-40B4-BE49-F238E27FC236}">
                <a16:creationId xmlns:a16="http://schemas.microsoft.com/office/drawing/2014/main" id="{5B4A068C-20AD-4FFB-9C49-0DC3A94E5C56}"/>
              </a:ext>
            </a:extLst>
          </p:cNvPr>
          <p:cNvSpPr>
            <a:spLocks noGrp="1"/>
          </p:cNvSpPr>
          <p:nvPr>
            <p:ph type="chart" sz="quarter" idx="14"/>
          </p:nvPr>
        </p:nvSpPr>
        <p:spPr>
          <a:xfrm>
            <a:off x="7389158" y="2125662"/>
            <a:ext cx="3998842" cy="3747989"/>
          </a:xfrm>
          <a:solidFill>
            <a:schemeClr val="bg1">
              <a:lumMod val="95000"/>
            </a:schemeClr>
          </a:solidFill>
        </p:spPr>
        <p:txBody>
          <a:bodyPr anchor="ctr"/>
          <a:lstStyle>
            <a:lvl1pPr algn="ctr">
              <a:defRPr/>
            </a:lvl1pPr>
          </a:lstStyle>
          <a:p>
            <a:r>
              <a:rPr lang="fr-FR"/>
              <a:t>Cliquez sur l'icône pour ajouter un graphique</a:t>
            </a:r>
          </a:p>
        </p:txBody>
      </p:sp>
    </p:spTree>
    <p:extLst>
      <p:ext uri="{BB962C8B-B14F-4D97-AF65-F5344CB8AC3E}">
        <p14:creationId xmlns:p14="http://schemas.microsoft.com/office/powerpoint/2010/main" val="376650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avec photo">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AE34A377-C4E7-474E-AF9C-C0C1512C4B48}"/>
              </a:ext>
            </a:extLst>
          </p:cNvPr>
          <p:cNvSpPr>
            <a:spLocks noGrp="1"/>
          </p:cNvSpPr>
          <p:nvPr>
            <p:ph type="body" sz="quarter" idx="3" hasCustomPrompt="1"/>
          </p:nvPr>
        </p:nvSpPr>
        <p:spPr>
          <a:xfrm>
            <a:off x="6480000" y="6174395"/>
            <a:ext cx="4320000" cy="252000"/>
          </a:xfrm>
        </p:spPr>
        <p:txBody>
          <a:bodyPr anchor="ctr"/>
          <a:lstStyle>
            <a:lvl1pPr marL="0" indent="0" algn="r">
              <a:buNone/>
              <a:defRPr sz="10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a:xfrm>
            <a:off x="1138238" y="6174395"/>
            <a:ext cx="828017" cy="252000"/>
          </a:xfrm>
          <a:prstGeom prst="rect">
            <a:avLst/>
          </a:prstGeom>
        </p:spPr>
        <p:txBody>
          <a:bodyPr/>
          <a:lstStyle/>
          <a:p>
            <a:fld id="{D67BF204-B52D-4221-9F94-875BD33580E6}" type="datetime1">
              <a:rPr lang="fr-FR" smtClean="0"/>
              <a:t>10/01/2022</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a:xfrm>
            <a:off x="1852612" y="6174395"/>
            <a:ext cx="4320000" cy="252000"/>
          </a:xfrm>
        </p:spPr>
        <p:txBody>
          <a:bodyPr/>
          <a:lstStyle/>
          <a:p>
            <a:r>
              <a:rPr lang="fr-FR"/>
              <a:t>-  Titre de la présentation</a:t>
            </a:r>
            <a:endParaRPr lang="fr-FR" dirty="0"/>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4" name="Titre 3">
            <a:extLst>
              <a:ext uri="{FF2B5EF4-FFF2-40B4-BE49-F238E27FC236}">
                <a16:creationId xmlns:a16="http://schemas.microsoft.com/office/drawing/2014/main" id="{D4E7EC6F-59D9-4EE7-89BA-68CAF6A316B2}"/>
              </a:ext>
            </a:extLst>
          </p:cNvPr>
          <p:cNvSpPr>
            <a:spLocks noGrp="1"/>
          </p:cNvSpPr>
          <p:nvPr>
            <p:ph type="title"/>
          </p:nvPr>
        </p:nvSpPr>
        <p:spPr>
          <a:xfrm>
            <a:off x="719999" y="624956"/>
            <a:ext cx="10800000" cy="900000"/>
          </a:xfrm>
        </p:spPr>
        <p:txBody>
          <a:bodyPr/>
          <a:lstStyle/>
          <a:p>
            <a:r>
              <a:rPr lang="fr-FR"/>
              <a:t>Modifiez le style du titre</a:t>
            </a:r>
            <a:endParaRPr lang="fr-FR" dirty="0"/>
          </a:p>
        </p:txBody>
      </p:sp>
      <p:sp>
        <p:nvSpPr>
          <p:cNvPr id="12" name="Espace réservé pour une image  2">
            <a:extLst>
              <a:ext uri="{FF2B5EF4-FFF2-40B4-BE49-F238E27FC236}">
                <a16:creationId xmlns:a16="http://schemas.microsoft.com/office/drawing/2014/main" id="{37D94D00-328F-462D-A767-108EAF86E589}"/>
              </a:ext>
            </a:extLst>
          </p:cNvPr>
          <p:cNvSpPr>
            <a:spLocks noGrp="1"/>
          </p:cNvSpPr>
          <p:nvPr>
            <p:ph type="pic" idx="14"/>
          </p:nvPr>
        </p:nvSpPr>
        <p:spPr>
          <a:xfrm>
            <a:off x="828000" y="1728000"/>
            <a:ext cx="10535920" cy="4084479"/>
          </a:xfrm>
          <a:solidFill>
            <a:schemeClr val="bg1">
              <a:lumMod val="95000"/>
            </a:schemeClr>
          </a:solidFill>
        </p:spPr>
        <p:txBody>
          <a:bodyPr anchor="ctr">
            <a:normAutofit/>
          </a:bodyPr>
          <a:lstStyle>
            <a:lvl1pPr marL="0" indent="0" algn="ctr">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Tree>
    <p:extLst>
      <p:ext uri="{BB962C8B-B14F-4D97-AF65-F5344CB8AC3E}">
        <p14:creationId xmlns:p14="http://schemas.microsoft.com/office/powerpoint/2010/main" val="361824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Ouverture de chapitre">
    <p:spTree>
      <p:nvGrpSpPr>
        <p:cNvPr id="1" name=""/>
        <p:cNvGrpSpPr/>
        <p:nvPr/>
      </p:nvGrpSpPr>
      <p:grpSpPr>
        <a:xfrm>
          <a:off x="0" y="0"/>
          <a:ext cx="0" cy="0"/>
          <a:chOff x="0" y="0"/>
          <a:chExt cx="0" cy="0"/>
        </a:xfrm>
      </p:grpSpPr>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a:xfrm>
            <a:off x="1138238" y="6174395"/>
            <a:ext cx="828017" cy="252000"/>
          </a:xfrm>
          <a:prstGeom prst="rect">
            <a:avLst/>
          </a:prstGeom>
        </p:spPr>
        <p:txBody>
          <a:bodyPr/>
          <a:lstStyle/>
          <a:p>
            <a:endParaRPr lang="fr-F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dirty="0"/>
          </a:p>
        </p:txBody>
      </p:sp>
      <p:sp>
        <p:nvSpPr>
          <p:cNvPr id="13" name="Titre 1">
            <a:extLst>
              <a:ext uri="{FF2B5EF4-FFF2-40B4-BE49-F238E27FC236}">
                <a16:creationId xmlns:a16="http://schemas.microsoft.com/office/drawing/2014/main" id="{EB846008-EFE2-47B0-B7F8-92425D08C318}"/>
              </a:ext>
            </a:extLst>
          </p:cNvPr>
          <p:cNvSpPr>
            <a:spLocks noGrp="1"/>
          </p:cNvSpPr>
          <p:nvPr>
            <p:ph type="ctrTitle"/>
          </p:nvPr>
        </p:nvSpPr>
        <p:spPr>
          <a:xfrm>
            <a:off x="720000" y="462061"/>
            <a:ext cx="10980000" cy="2520000"/>
          </a:xfrm>
        </p:spPr>
        <p:txBody>
          <a:bodyPr anchor="b">
            <a:normAutofit/>
          </a:bodyPr>
          <a:lstStyle>
            <a:lvl1pPr algn="l" defTabSz="360000">
              <a:lnSpc>
                <a:spcPct val="85000"/>
              </a:lnSpc>
              <a:tabLst/>
              <a:defRPr sz="5400"/>
            </a:lvl1pPr>
          </a:lstStyle>
          <a:p>
            <a:r>
              <a:rPr lang="fr-FR"/>
              <a:t>Modifiez le style du titre</a:t>
            </a:r>
            <a:endParaRPr lang="fr-FR" dirty="0"/>
          </a:p>
        </p:txBody>
      </p:sp>
      <p:sp>
        <p:nvSpPr>
          <p:cNvPr id="14" name="Sous-titre 2">
            <a:extLst>
              <a:ext uri="{FF2B5EF4-FFF2-40B4-BE49-F238E27FC236}">
                <a16:creationId xmlns:a16="http://schemas.microsoft.com/office/drawing/2014/main" id="{21BC1F89-C2D8-4D79-A074-D1E96076541C}"/>
              </a:ext>
            </a:extLst>
          </p:cNvPr>
          <p:cNvSpPr>
            <a:spLocks noGrp="1"/>
          </p:cNvSpPr>
          <p:nvPr>
            <p:ph type="subTitle" idx="1"/>
          </p:nvPr>
        </p:nvSpPr>
        <p:spPr>
          <a:xfrm>
            <a:off x="720000" y="2891731"/>
            <a:ext cx="10980000" cy="2340000"/>
          </a:xfrm>
        </p:spPr>
        <p:txBody>
          <a:bodyPr anchor="t">
            <a:noAutofit/>
          </a:bodyPr>
          <a:lstStyle>
            <a:lvl1pPr marL="0" indent="0" algn="l" defTabSz="360000">
              <a:lnSpc>
                <a:spcPct val="85000"/>
              </a:lnSpc>
              <a:buNone/>
              <a:tabLst/>
              <a:defRPr sz="54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dirty="0"/>
          </a:p>
        </p:txBody>
      </p:sp>
      <p:sp>
        <p:nvSpPr>
          <p:cNvPr id="2" name="Espace réservé du pied de page 1">
            <a:extLst>
              <a:ext uri="{FF2B5EF4-FFF2-40B4-BE49-F238E27FC236}">
                <a16:creationId xmlns:a16="http://schemas.microsoft.com/office/drawing/2014/main" id="{8C816F48-1886-4895-B77B-EC839ED28B1E}"/>
              </a:ext>
            </a:extLst>
          </p:cNvPr>
          <p:cNvSpPr>
            <a:spLocks noGrp="1"/>
          </p:cNvSpPr>
          <p:nvPr>
            <p:ph type="ftr" sz="quarter" idx="13"/>
          </p:nvPr>
        </p:nvSpPr>
        <p:spPr/>
        <p:txBody>
          <a:bodyPr/>
          <a:lstStyle/>
          <a:p>
            <a:r>
              <a:rPr lang="fr-FR"/>
              <a:t>-  Titre de la présentation</a:t>
            </a:r>
            <a:endParaRPr lang="fr-FR" dirty="0"/>
          </a:p>
        </p:txBody>
      </p:sp>
    </p:spTree>
    <p:extLst>
      <p:ext uri="{BB962C8B-B14F-4D97-AF65-F5344CB8AC3E}">
        <p14:creationId xmlns:p14="http://schemas.microsoft.com/office/powerpoint/2010/main" val="209773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719999" y="594000"/>
            <a:ext cx="10800000" cy="900000"/>
          </a:xfrm>
          <a:prstGeom prst="rect">
            <a:avLst/>
          </a:prstGeom>
        </p:spPr>
        <p:txBody>
          <a:bodyPr vert="horz" lIns="91440" tIns="45720" rIns="91440" bIns="45720" rtlCol="0" anchor="t">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719999" y="2638800"/>
            <a:ext cx="10800000" cy="3060000"/>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1138238" y="6174395"/>
            <a:ext cx="828017" cy="252000"/>
          </a:xfrm>
          <a:prstGeom prst="rect">
            <a:avLst/>
          </a:prstGeom>
        </p:spPr>
        <p:txBody>
          <a:bodyPr vert="horz" lIns="91440" tIns="45720" rIns="91440" bIns="45720" rtlCol="0" anchor="ctr">
            <a:normAutofit/>
          </a:bodyPr>
          <a:lstStyle>
            <a:lvl1pPr algn="r">
              <a:defRPr sz="1000" b="1">
                <a:solidFill>
                  <a:schemeClr val="bg2"/>
                </a:solidFill>
              </a:defRPr>
            </a:lvl1pPr>
          </a:lstStyle>
          <a:p>
            <a:fld id="{DC00C446-2BD5-4E33-87A6-359237703AFB}" type="datetime1">
              <a:rPr lang="fr-FR" smtClean="0"/>
              <a:t>10/01/2022</a:t>
            </a:fld>
            <a:endParaRPr lang="fr-FR" dirty="0"/>
          </a:p>
        </p:txBody>
      </p:sp>
      <p:sp>
        <p:nvSpPr>
          <p:cNvPr id="5" name="Espace réservé du pied de page 4">
            <a:extLst>
              <a:ext uri="{FF2B5EF4-FFF2-40B4-BE49-F238E27FC236}">
                <a16:creationId xmlns:a16="http://schemas.microsoft.com/office/drawing/2014/main" id="{16B74129-F7BE-4703-924F-ACEA71B2544C}"/>
              </a:ext>
            </a:extLst>
          </p:cNvPr>
          <p:cNvSpPr>
            <a:spLocks noGrp="1"/>
          </p:cNvSpPr>
          <p:nvPr>
            <p:ph type="ftr" sz="quarter" idx="3"/>
          </p:nvPr>
        </p:nvSpPr>
        <p:spPr>
          <a:xfrm>
            <a:off x="1852612" y="6174395"/>
            <a:ext cx="4320000" cy="252000"/>
          </a:xfrm>
          <a:prstGeom prst="rect">
            <a:avLst/>
          </a:prstGeom>
        </p:spPr>
        <p:txBody>
          <a:bodyPr vert="horz" lIns="91440" tIns="45720" rIns="91440" bIns="45720" rtlCol="0" anchor="ctr">
            <a:normAutofit/>
          </a:bodyPr>
          <a:lstStyle>
            <a:lvl1pPr algn="l">
              <a:defRPr sz="1000" b="1" cap="all" baseline="0">
                <a:solidFill>
                  <a:schemeClr val="accent1"/>
                </a:solidFill>
              </a:defRPr>
            </a:lvl1pPr>
          </a:lstStyle>
          <a:p>
            <a:r>
              <a:rPr lang="fr-FR"/>
              <a:t>-  Titre de la présentation</a:t>
            </a:r>
            <a:endParaRPr lang="fr-FR" dirty="0"/>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705996" y="6174395"/>
            <a:ext cx="540000" cy="252000"/>
          </a:xfrm>
          <a:prstGeom prst="rect">
            <a:avLst/>
          </a:prstGeom>
        </p:spPr>
        <p:txBody>
          <a:bodyPr vert="horz" lIns="91440" tIns="45720" rIns="91440" bIns="45720" rtlCol="0" anchor="ctr">
            <a:normAutofit/>
          </a:bodyPr>
          <a:lstStyle>
            <a:lvl1pPr algn="l">
              <a:defRPr sz="1000" b="1">
                <a:solidFill>
                  <a:schemeClr val="bg2"/>
                </a:solidFill>
              </a:defRPr>
            </a:lvl1pPr>
          </a:lstStyle>
          <a:p>
            <a:fld id="{975A587B-5814-4D9B-9598-FE9CB954CB01}" type="slidenum">
              <a:rPr lang="fr-FR" smtClean="0"/>
              <a:pPr/>
              <a:t>‹N°›</a:t>
            </a:fld>
            <a:endParaRPr lang="fr-FR" dirty="0"/>
          </a:p>
        </p:txBody>
      </p:sp>
      <p:cxnSp>
        <p:nvCxnSpPr>
          <p:cNvPr id="10" name="Connecteur droit 9">
            <a:extLst>
              <a:ext uri="{FF2B5EF4-FFF2-40B4-BE49-F238E27FC236}">
                <a16:creationId xmlns:a16="http://schemas.microsoft.com/office/drawing/2014/main" id="{6CAF1617-1922-47D2-9D0D-C966F5A1F5ED}"/>
              </a:ext>
            </a:extLst>
          </p:cNvPr>
          <p:cNvCxnSpPr/>
          <p:nvPr userDrawn="1"/>
        </p:nvCxnSpPr>
        <p:spPr>
          <a:xfrm>
            <a:off x="804000" y="6120000"/>
            <a:ext cx="105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987680"/>
      </p:ext>
    </p:extLst>
  </p:cSld>
  <p:clrMap bg1="lt1" tx1="dk1" bg2="lt2" tx2="dk2" accent1="accent1" accent2="accent2" accent3="accent3" accent4="accent4" accent5="accent5" accent6="accent6" hlink="hlink" folHlink="folHlink"/>
  <p:sldLayoutIdLst>
    <p:sldLayoutId id="2147483662" r:id="rId1"/>
    <p:sldLayoutId id="2147483665" r:id="rId2"/>
    <p:sldLayoutId id="2147483664" r:id="rId3"/>
    <p:sldLayoutId id="2147483661" r:id="rId4"/>
    <p:sldLayoutId id="2147483667" r:id="rId5"/>
    <p:sldLayoutId id="2147483666" r:id="rId6"/>
    <p:sldLayoutId id="2147483668" r:id="rId7"/>
  </p:sldLayoutIdLst>
  <p:hf hdr="0"/>
  <p:txStyles>
    <p:titleStyle>
      <a:lvl1pPr algn="l" defTabSz="914400" rtl="0" eaLnBrk="1" latinLnBrk="0" hangingPunct="1">
        <a:lnSpc>
          <a:spcPct val="85000"/>
        </a:lnSpc>
        <a:spcBef>
          <a:spcPct val="0"/>
        </a:spcBef>
        <a:buNone/>
        <a:defRPr sz="3000" b="1" kern="1200" cap="all" baseline="0">
          <a:solidFill>
            <a:schemeClr val="bg2"/>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1pPr>
      <a:lvl2pPr marL="0" indent="144000" algn="l" defTabSz="914400" rtl="0" eaLnBrk="1" latinLnBrk="0" hangingPunct="1">
        <a:lnSpc>
          <a:spcPct val="100000"/>
        </a:lnSpc>
        <a:spcBef>
          <a:spcPts val="2000"/>
        </a:spcBef>
        <a:buClr>
          <a:schemeClr val="accent1"/>
        </a:buClr>
        <a:buFont typeface="Arial" panose="020B0604020202020204" pitchFamily="34" charset="0"/>
        <a:buChar char="•"/>
        <a:defRPr sz="1600" kern="1200">
          <a:solidFill>
            <a:schemeClr val="tx1"/>
          </a:solidFill>
          <a:latin typeface="+mn-lt"/>
          <a:ea typeface="+mn-ea"/>
          <a:cs typeface="+mn-cs"/>
        </a:defRPr>
      </a:lvl2pPr>
      <a:lvl3pPr marL="0" indent="108000" algn="l" defTabSz="914400" rtl="0" eaLnBrk="1" latinLnBrk="0" hangingPunct="1">
        <a:lnSpc>
          <a:spcPct val="100000"/>
        </a:lnSpc>
        <a:spcBef>
          <a:spcPts val="2300"/>
        </a:spcBef>
        <a:buFont typeface="Arial" panose="020B0604020202020204" pitchFamily="34" charset="0"/>
        <a:buChar char="•"/>
        <a:defRPr sz="1400" kern="1200">
          <a:solidFill>
            <a:schemeClr val="tx1"/>
          </a:solidFill>
          <a:latin typeface="+mn-lt"/>
          <a:ea typeface="+mn-ea"/>
          <a:cs typeface="+mn-cs"/>
        </a:defRPr>
      </a:lvl3pPr>
      <a:lvl4pPr marL="396000" indent="-144000" algn="l" defTabSz="914400" rtl="0" eaLnBrk="1" latinLnBrk="0" hangingPunct="1">
        <a:lnSpc>
          <a:spcPct val="100000"/>
        </a:lnSpc>
        <a:spcBef>
          <a:spcPts val="1800"/>
        </a:spcBef>
        <a:buFont typeface="Arial" panose="020B0604020202020204" pitchFamily="34" charset="0"/>
        <a:buChar char="-"/>
        <a:defRPr sz="14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synode@paroisse-poissy.com"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tholique78.fr/synode/"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cafe-biblique.blogspot.com/2006/12/lesprit-saint-une-force-ou-une-personne.html"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hyperlink" Target="https://fr.vikidia.org/wiki/Fichier:Attention.svg"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BBB3445F-B935-4F1B-83EF-D151AE2B5E0D}"/>
              </a:ext>
            </a:extLst>
          </p:cNvPr>
          <p:cNvSpPr>
            <a:spLocks noGrp="1"/>
          </p:cNvSpPr>
          <p:nvPr>
            <p:ph type="body" sz="quarter" idx="3"/>
          </p:nvPr>
        </p:nvSpPr>
        <p:spPr/>
        <p:txBody>
          <a:bodyPr/>
          <a:lstStyle/>
          <a:p>
            <a:endParaRPr lang="fr-FR" dirty="0"/>
          </a:p>
        </p:txBody>
      </p:sp>
      <p:sp>
        <p:nvSpPr>
          <p:cNvPr id="6" name="Titre 5">
            <a:extLst>
              <a:ext uri="{FF2B5EF4-FFF2-40B4-BE49-F238E27FC236}">
                <a16:creationId xmlns:a16="http://schemas.microsoft.com/office/drawing/2014/main" id="{EAEAE5E2-064B-4775-ADC7-47547607B349}"/>
              </a:ext>
            </a:extLst>
          </p:cNvPr>
          <p:cNvSpPr>
            <a:spLocks noGrp="1"/>
          </p:cNvSpPr>
          <p:nvPr>
            <p:ph type="ctrTitle"/>
          </p:nvPr>
        </p:nvSpPr>
        <p:spPr>
          <a:xfrm>
            <a:off x="5300179" y="1363047"/>
            <a:ext cx="6365543" cy="2065953"/>
          </a:xfrm>
        </p:spPr>
        <p:txBody>
          <a:bodyPr>
            <a:normAutofit/>
          </a:bodyPr>
          <a:lstStyle/>
          <a:p>
            <a:pPr algn="ctr"/>
            <a:r>
              <a:rPr lang="fr-FR" sz="3200" dirty="0">
                <a:solidFill>
                  <a:srgbClr val="AD2952"/>
                </a:solidFill>
              </a:rPr>
              <a:t>Réunion de lancement</a:t>
            </a:r>
            <a:br>
              <a:rPr lang="fr-FR" sz="3200" dirty="0">
                <a:solidFill>
                  <a:srgbClr val="AD2952"/>
                </a:solidFill>
              </a:rPr>
            </a:br>
            <a:r>
              <a:rPr lang="fr-FR" sz="3200" dirty="0">
                <a:solidFill>
                  <a:srgbClr val="AD2952"/>
                </a:solidFill>
              </a:rPr>
              <a:t>Paroisse de </a:t>
            </a:r>
            <a:r>
              <a:rPr lang="fr-FR" sz="3200" dirty="0" err="1">
                <a:solidFill>
                  <a:srgbClr val="AD2952"/>
                </a:solidFill>
              </a:rPr>
              <a:t>poissy-Villennes</a:t>
            </a:r>
            <a:r>
              <a:rPr lang="fr-FR" sz="3200" dirty="0">
                <a:solidFill>
                  <a:srgbClr val="AD2952"/>
                </a:solidFill>
              </a:rPr>
              <a:t> - </a:t>
            </a:r>
            <a:r>
              <a:rPr lang="fr-FR" sz="3200" dirty="0" err="1">
                <a:solidFill>
                  <a:srgbClr val="AD2952"/>
                </a:solidFill>
              </a:rPr>
              <a:t>médan</a:t>
            </a:r>
            <a:endParaRPr lang="fr-FR" sz="3200" dirty="0">
              <a:solidFill>
                <a:srgbClr val="AD2952"/>
              </a:solidFill>
            </a:endParaRPr>
          </a:p>
        </p:txBody>
      </p:sp>
      <p:sp>
        <p:nvSpPr>
          <p:cNvPr id="7" name="Sous-titre 6">
            <a:extLst>
              <a:ext uri="{FF2B5EF4-FFF2-40B4-BE49-F238E27FC236}">
                <a16:creationId xmlns:a16="http://schemas.microsoft.com/office/drawing/2014/main" id="{C5D77D5A-7FB9-48D0-A45A-25AFB6AE8F0E}"/>
              </a:ext>
            </a:extLst>
          </p:cNvPr>
          <p:cNvSpPr>
            <a:spLocks noGrp="1"/>
          </p:cNvSpPr>
          <p:nvPr>
            <p:ph type="subTitle" idx="1"/>
          </p:nvPr>
        </p:nvSpPr>
        <p:spPr>
          <a:xfrm>
            <a:off x="6230938" y="3146425"/>
            <a:ext cx="5580062" cy="1944190"/>
          </a:xfrm>
        </p:spPr>
        <p:txBody>
          <a:bodyPr>
            <a:normAutofit fontScale="85000" lnSpcReduction="20000"/>
          </a:bodyPr>
          <a:lstStyle/>
          <a:p>
            <a:endParaRPr lang="fr-FR" dirty="0"/>
          </a:p>
          <a:p>
            <a:endParaRPr lang="fr-FR" dirty="0"/>
          </a:p>
          <a:p>
            <a:endParaRPr lang="fr-FR" dirty="0"/>
          </a:p>
          <a:p>
            <a:endParaRPr lang="fr-FR" cap="none" dirty="0">
              <a:solidFill>
                <a:srgbClr val="E39C1D"/>
              </a:solidFill>
            </a:endParaRPr>
          </a:p>
          <a:p>
            <a:r>
              <a:rPr lang="fr-FR" sz="2900" cap="none" dirty="0">
                <a:solidFill>
                  <a:srgbClr val="E39C1D"/>
                </a:solidFill>
              </a:rPr>
              <a:t>Mardi 11 Janvier 2022</a:t>
            </a:r>
          </a:p>
        </p:txBody>
      </p:sp>
    </p:spTree>
    <p:extLst>
      <p:ext uri="{BB962C8B-B14F-4D97-AF65-F5344CB8AC3E}">
        <p14:creationId xmlns:p14="http://schemas.microsoft.com/office/powerpoint/2010/main" val="578335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10</a:t>
            </a:fld>
            <a:endParaRPr lang="fr-FR"/>
          </a:p>
        </p:txBody>
      </p:sp>
      <p:sp>
        <p:nvSpPr>
          <p:cNvPr id="6" name="Titre 2"/>
          <p:cNvSpPr>
            <a:spLocks noGrp="1"/>
          </p:cNvSpPr>
          <p:nvPr>
            <p:ph type="ctrTitle"/>
          </p:nvPr>
        </p:nvSpPr>
        <p:spPr>
          <a:xfrm>
            <a:off x="2085173" y="213456"/>
            <a:ext cx="9565708" cy="837489"/>
          </a:xfrm>
          <a:solidFill>
            <a:srgbClr val="AD2952"/>
          </a:solidFill>
        </p:spPr>
        <p:txBody>
          <a:bodyPr anchor="ctr">
            <a:normAutofit/>
          </a:bodyPr>
          <a:lstStyle/>
          <a:p>
            <a:pPr algn="ctr"/>
            <a:r>
              <a:rPr lang="fr-FR" sz="3000" cap="none" dirty="0">
                <a:solidFill>
                  <a:schemeClr val="bg1"/>
                </a:solidFill>
                <a:latin typeface="+mn-lt"/>
              </a:rPr>
              <a:t>Déroulé-type d’une rencontre </a:t>
            </a:r>
          </a:p>
        </p:txBody>
      </p:sp>
      <p:pic>
        <p:nvPicPr>
          <p:cNvPr id="5" name="Image 4">
            <a:extLst>
              <a:ext uri="{FF2B5EF4-FFF2-40B4-BE49-F238E27FC236}">
                <a16:creationId xmlns:a16="http://schemas.microsoft.com/office/drawing/2014/main" id="{4398E28A-8BCF-4048-8EA4-3EFE806D9B4B}"/>
              </a:ext>
            </a:extLst>
          </p:cNvPr>
          <p:cNvPicPr>
            <a:picLocks noChangeAspect="1"/>
          </p:cNvPicPr>
          <p:nvPr/>
        </p:nvPicPr>
        <p:blipFill>
          <a:blip r:embed="rId2"/>
          <a:stretch>
            <a:fillRect/>
          </a:stretch>
        </p:blipFill>
        <p:spPr>
          <a:xfrm>
            <a:off x="625990" y="132979"/>
            <a:ext cx="1459183" cy="1271341"/>
          </a:xfrm>
          <a:prstGeom prst="rect">
            <a:avLst/>
          </a:prstGeom>
        </p:spPr>
      </p:pic>
      <p:sp>
        <p:nvSpPr>
          <p:cNvPr id="8" name="ZoneTexte 7">
            <a:extLst>
              <a:ext uri="{FF2B5EF4-FFF2-40B4-BE49-F238E27FC236}">
                <a16:creationId xmlns:a16="http://schemas.microsoft.com/office/drawing/2014/main" id="{35165DC9-618F-43AE-B0F8-76B27BC572E0}"/>
              </a:ext>
            </a:extLst>
          </p:cNvPr>
          <p:cNvSpPr txBox="1"/>
          <p:nvPr/>
        </p:nvSpPr>
        <p:spPr>
          <a:xfrm>
            <a:off x="2085173" y="1484797"/>
            <a:ext cx="9565708" cy="4324261"/>
          </a:xfrm>
          <a:prstGeom prst="rect">
            <a:avLst/>
          </a:prstGeom>
          <a:noFill/>
          <a:ln w="28575">
            <a:solidFill>
              <a:srgbClr val="C00000"/>
            </a:solidFill>
          </a:ln>
        </p:spPr>
        <p:txBody>
          <a:bodyPr wrap="square" rtlCol="0">
            <a:spAutoFit/>
          </a:bodyPr>
          <a:lstStyle/>
          <a:p>
            <a:r>
              <a:rPr lang="fr-FR" dirty="0">
                <a:solidFill>
                  <a:schemeClr val="tx2">
                    <a:lumMod val="75000"/>
                  </a:schemeClr>
                </a:solidFill>
              </a:rPr>
              <a:t>Temps de Prière</a:t>
            </a:r>
          </a:p>
          <a:p>
            <a:endParaRPr lang="fr-FR" dirty="0">
              <a:solidFill>
                <a:srgbClr val="0B0102"/>
              </a:solidFill>
            </a:endParaRPr>
          </a:p>
          <a:p>
            <a:r>
              <a:rPr lang="fr-FR" dirty="0">
                <a:solidFill>
                  <a:srgbClr val="C00000"/>
                </a:solidFill>
              </a:rPr>
              <a:t>Rappel rapide de l’esprit synodal et présentation des thèmes</a:t>
            </a:r>
          </a:p>
          <a:p>
            <a:endParaRPr lang="fr-FR" dirty="0">
              <a:solidFill>
                <a:srgbClr val="C00000"/>
              </a:solidFill>
            </a:endParaRPr>
          </a:p>
          <a:p>
            <a:r>
              <a:rPr lang="fr-FR" dirty="0">
                <a:solidFill>
                  <a:srgbClr val="C00000"/>
                </a:solidFill>
              </a:rPr>
              <a:t>Travail sur le thème choisi </a:t>
            </a:r>
          </a:p>
          <a:p>
            <a:endParaRPr lang="fr-FR" dirty="0">
              <a:solidFill>
                <a:srgbClr val="C00000"/>
              </a:solidFill>
            </a:endParaRPr>
          </a:p>
          <a:p>
            <a:r>
              <a:rPr lang="fr-FR" sz="1600" dirty="0">
                <a:solidFill>
                  <a:srgbClr val="0B0102"/>
                </a:solidFill>
              </a:rPr>
              <a:t>Nommer un rapporteur</a:t>
            </a:r>
          </a:p>
          <a:p>
            <a:endParaRPr lang="fr-FR" sz="1600" dirty="0">
              <a:solidFill>
                <a:srgbClr val="0B0102"/>
              </a:solidFill>
            </a:endParaRPr>
          </a:p>
          <a:p>
            <a:r>
              <a:rPr lang="fr-FR" sz="1600" dirty="0">
                <a:solidFill>
                  <a:srgbClr val="0B0102"/>
                </a:solidFill>
              </a:rPr>
              <a:t>Travail en 3 temps :</a:t>
            </a:r>
          </a:p>
          <a:p>
            <a:endParaRPr lang="fr-FR" sz="1600" dirty="0">
              <a:solidFill>
                <a:srgbClr val="0B0102"/>
              </a:solidFill>
            </a:endParaRPr>
          </a:p>
          <a:p>
            <a:pPr marL="628650" lvl="1" indent="-171450" algn="just">
              <a:buFont typeface="Arial" panose="020B0604020202020204" pitchFamily="34" charset="0"/>
              <a:buChar char="•"/>
            </a:pPr>
            <a:r>
              <a:rPr lang="fr-FR" sz="1600" dirty="0">
                <a:solidFill>
                  <a:srgbClr val="0B0102"/>
                </a:solidFill>
              </a:rPr>
              <a:t>1</a:t>
            </a:r>
            <a:r>
              <a:rPr lang="fr-FR" sz="1600" baseline="30000" dirty="0">
                <a:solidFill>
                  <a:srgbClr val="0B0102"/>
                </a:solidFill>
              </a:rPr>
              <a:t>er </a:t>
            </a:r>
            <a:r>
              <a:rPr lang="fr-FR" sz="1600" dirty="0">
                <a:solidFill>
                  <a:srgbClr val="0B0102"/>
                </a:solidFill>
              </a:rPr>
              <a:t>Tour de table :</a:t>
            </a:r>
            <a:r>
              <a:rPr lang="fr-FR" sz="1600" dirty="0"/>
              <a:t>chacun relate le récit d’une expérience vécue en lien avec le thème, exprime ensuite les joies, les difficultés ou obstacles, les idées suscitées. On termine son récit par AMEN (signe que le suivant peut prendre son tour). 1er temps d’écoute sans partage. </a:t>
            </a:r>
          </a:p>
          <a:p>
            <a:pPr lvl="1" algn="just"/>
            <a:r>
              <a:rPr lang="fr-FR" sz="1600" dirty="0"/>
              <a:t>→ Temps de silence : on prend le temps d’écouter ce qui nous a touché, surpris, procuré de la joie, où dans ces expériences résonne la voix du Saint-Esprit … et on le met par écrit.</a:t>
            </a:r>
          </a:p>
          <a:p>
            <a:pPr lvl="1" algn="just"/>
            <a:endParaRPr lang="fr-FR" sz="1100" dirty="0"/>
          </a:p>
          <a:p>
            <a:pPr marL="228600" indent="-228600">
              <a:buAutoNum type="arabicPeriod"/>
            </a:pPr>
            <a:endParaRPr lang="fr-FR" sz="1200" dirty="0">
              <a:solidFill>
                <a:srgbClr val="0B0102"/>
              </a:solidFill>
            </a:endParaRPr>
          </a:p>
        </p:txBody>
      </p:sp>
    </p:spTree>
    <p:extLst>
      <p:ext uri="{BB962C8B-B14F-4D97-AF65-F5344CB8AC3E}">
        <p14:creationId xmlns:p14="http://schemas.microsoft.com/office/powerpoint/2010/main" val="35839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11</a:t>
            </a:fld>
            <a:endParaRPr lang="fr-FR"/>
          </a:p>
        </p:txBody>
      </p:sp>
      <p:sp>
        <p:nvSpPr>
          <p:cNvPr id="6" name="Titre 2"/>
          <p:cNvSpPr>
            <a:spLocks noGrp="1"/>
          </p:cNvSpPr>
          <p:nvPr>
            <p:ph type="ctrTitle"/>
          </p:nvPr>
        </p:nvSpPr>
        <p:spPr>
          <a:xfrm>
            <a:off x="2085173" y="213456"/>
            <a:ext cx="9565708" cy="837489"/>
          </a:xfrm>
          <a:solidFill>
            <a:srgbClr val="AD2952"/>
          </a:solidFill>
        </p:spPr>
        <p:txBody>
          <a:bodyPr anchor="ctr">
            <a:normAutofit/>
          </a:bodyPr>
          <a:lstStyle/>
          <a:p>
            <a:pPr algn="ctr"/>
            <a:r>
              <a:rPr lang="fr-FR" sz="3000" cap="none" dirty="0">
                <a:solidFill>
                  <a:schemeClr val="bg1"/>
                </a:solidFill>
                <a:latin typeface="+mn-lt"/>
              </a:rPr>
              <a:t>Déroulé-type d’une rencontre </a:t>
            </a:r>
          </a:p>
        </p:txBody>
      </p:sp>
      <p:pic>
        <p:nvPicPr>
          <p:cNvPr id="5" name="Image 4">
            <a:extLst>
              <a:ext uri="{FF2B5EF4-FFF2-40B4-BE49-F238E27FC236}">
                <a16:creationId xmlns:a16="http://schemas.microsoft.com/office/drawing/2014/main" id="{4398E28A-8BCF-4048-8EA4-3EFE806D9B4B}"/>
              </a:ext>
            </a:extLst>
          </p:cNvPr>
          <p:cNvPicPr>
            <a:picLocks noChangeAspect="1"/>
          </p:cNvPicPr>
          <p:nvPr/>
        </p:nvPicPr>
        <p:blipFill>
          <a:blip r:embed="rId2"/>
          <a:stretch>
            <a:fillRect/>
          </a:stretch>
        </p:blipFill>
        <p:spPr>
          <a:xfrm>
            <a:off x="625990" y="132979"/>
            <a:ext cx="1459183" cy="1271341"/>
          </a:xfrm>
          <a:prstGeom prst="rect">
            <a:avLst/>
          </a:prstGeom>
        </p:spPr>
      </p:pic>
      <p:sp>
        <p:nvSpPr>
          <p:cNvPr id="8" name="ZoneTexte 7">
            <a:extLst>
              <a:ext uri="{FF2B5EF4-FFF2-40B4-BE49-F238E27FC236}">
                <a16:creationId xmlns:a16="http://schemas.microsoft.com/office/drawing/2014/main" id="{35165DC9-618F-43AE-B0F8-76B27BC572E0}"/>
              </a:ext>
            </a:extLst>
          </p:cNvPr>
          <p:cNvSpPr txBox="1"/>
          <p:nvPr/>
        </p:nvSpPr>
        <p:spPr>
          <a:xfrm>
            <a:off x="2085173" y="2344087"/>
            <a:ext cx="9565708" cy="2169825"/>
          </a:xfrm>
          <a:prstGeom prst="rect">
            <a:avLst/>
          </a:prstGeom>
          <a:noFill/>
          <a:ln w="28575">
            <a:solidFill>
              <a:srgbClr val="C00000"/>
            </a:solidFill>
          </a:ln>
        </p:spPr>
        <p:txBody>
          <a:bodyPr wrap="square" rtlCol="0">
            <a:spAutoFit/>
          </a:bodyPr>
          <a:lstStyle/>
          <a:p>
            <a:pPr lvl="1" algn="just"/>
            <a:endParaRPr lang="fr-FR" sz="1100" dirty="0"/>
          </a:p>
          <a:p>
            <a:pPr marL="628650" lvl="1" indent="-171450" algn="just">
              <a:buFont typeface="Arial" panose="020B0604020202020204" pitchFamily="34" charset="0"/>
              <a:buChar char="•"/>
            </a:pPr>
            <a:r>
              <a:rPr lang="fr-FR" sz="1600" dirty="0">
                <a:solidFill>
                  <a:srgbClr val="0B0102"/>
                </a:solidFill>
              </a:rPr>
              <a:t>2ème</a:t>
            </a:r>
            <a:r>
              <a:rPr lang="fr-FR" sz="1600" baseline="30000" dirty="0">
                <a:solidFill>
                  <a:srgbClr val="0B0102"/>
                </a:solidFill>
              </a:rPr>
              <a:t> </a:t>
            </a:r>
            <a:r>
              <a:rPr lang="fr-FR" sz="1600" dirty="0">
                <a:solidFill>
                  <a:srgbClr val="0B0102"/>
                </a:solidFill>
              </a:rPr>
              <a:t>Tour de table : </a:t>
            </a:r>
            <a:r>
              <a:rPr lang="fr-FR" sz="1600" dirty="0"/>
              <a:t>chacun partage ce qui l’a le plus frappé, il peut y avoir un court échange </a:t>
            </a:r>
            <a:r>
              <a:rPr lang="fr-FR" sz="1600" b="1" dirty="0"/>
              <a:t>mais on reste dans l’écoute attentive et bienveillante</a:t>
            </a:r>
            <a:r>
              <a:rPr lang="fr-FR" sz="1600" dirty="0"/>
              <a:t>. </a:t>
            </a:r>
          </a:p>
          <a:p>
            <a:pPr lvl="1" algn="just"/>
            <a:r>
              <a:rPr lang="fr-FR" sz="1600" dirty="0"/>
              <a:t>→Temps de silence : on prend le temps de discerner ce qui dans l’échange nous parait lumineux, ce que l’on a envie de partager, une inspiration nouvelle qui nait, ce que l’Esprit nous inspire comme petit pas … </a:t>
            </a:r>
          </a:p>
          <a:p>
            <a:pPr lvl="1" algn="just"/>
            <a:endParaRPr lang="fr-FR" sz="1600" dirty="0">
              <a:solidFill>
                <a:srgbClr val="0B0102"/>
              </a:solidFill>
            </a:endParaRPr>
          </a:p>
          <a:p>
            <a:pPr marL="628650" lvl="1" indent="-171450" algn="just">
              <a:buFont typeface="Arial" panose="020B0604020202020204" pitchFamily="34" charset="0"/>
              <a:buChar char="•"/>
            </a:pPr>
            <a:endParaRPr lang="fr-FR" sz="1600" dirty="0">
              <a:solidFill>
                <a:srgbClr val="0B0102"/>
              </a:solidFill>
            </a:endParaRPr>
          </a:p>
          <a:p>
            <a:pPr marL="228600" indent="-228600">
              <a:buAutoNum type="arabicPeriod"/>
            </a:pPr>
            <a:endParaRPr lang="fr-FR" sz="1200" dirty="0">
              <a:solidFill>
                <a:srgbClr val="0B0102"/>
              </a:solidFill>
            </a:endParaRPr>
          </a:p>
        </p:txBody>
      </p:sp>
    </p:spTree>
    <p:extLst>
      <p:ext uri="{BB962C8B-B14F-4D97-AF65-F5344CB8AC3E}">
        <p14:creationId xmlns:p14="http://schemas.microsoft.com/office/powerpoint/2010/main" val="4110378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12</a:t>
            </a:fld>
            <a:endParaRPr lang="fr-FR"/>
          </a:p>
        </p:txBody>
      </p:sp>
      <p:sp>
        <p:nvSpPr>
          <p:cNvPr id="6" name="Titre 2"/>
          <p:cNvSpPr>
            <a:spLocks noGrp="1"/>
          </p:cNvSpPr>
          <p:nvPr>
            <p:ph type="ctrTitle"/>
          </p:nvPr>
        </p:nvSpPr>
        <p:spPr>
          <a:xfrm>
            <a:off x="2085173" y="213456"/>
            <a:ext cx="9565708" cy="837489"/>
          </a:xfrm>
          <a:solidFill>
            <a:srgbClr val="AD2952"/>
          </a:solidFill>
        </p:spPr>
        <p:txBody>
          <a:bodyPr anchor="ctr">
            <a:normAutofit/>
          </a:bodyPr>
          <a:lstStyle/>
          <a:p>
            <a:pPr algn="ctr"/>
            <a:r>
              <a:rPr lang="fr-FR" sz="3000" cap="none" dirty="0">
                <a:solidFill>
                  <a:schemeClr val="bg1"/>
                </a:solidFill>
                <a:latin typeface="+mn-lt"/>
              </a:rPr>
              <a:t>Déroulé-type d’une rencontre </a:t>
            </a:r>
          </a:p>
        </p:txBody>
      </p:sp>
      <p:pic>
        <p:nvPicPr>
          <p:cNvPr id="5" name="Image 4">
            <a:extLst>
              <a:ext uri="{FF2B5EF4-FFF2-40B4-BE49-F238E27FC236}">
                <a16:creationId xmlns:a16="http://schemas.microsoft.com/office/drawing/2014/main" id="{4398E28A-8BCF-4048-8EA4-3EFE806D9B4B}"/>
              </a:ext>
            </a:extLst>
          </p:cNvPr>
          <p:cNvPicPr>
            <a:picLocks noChangeAspect="1"/>
          </p:cNvPicPr>
          <p:nvPr/>
        </p:nvPicPr>
        <p:blipFill>
          <a:blip r:embed="rId2"/>
          <a:stretch>
            <a:fillRect/>
          </a:stretch>
        </p:blipFill>
        <p:spPr>
          <a:xfrm>
            <a:off x="625990" y="132979"/>
            <a:ext cx="1459183" cy="1271341"/>
          </a:xfrm>
          <a:prstGeom prst="rect">
            <a:avLst/>
          </a:prstGeom>
        </p:spPr>
      </p:pic>
      <p:sp>
        <p:nvSpPr>
          <p:cNvPr id="8" name="ZoneTexte 7">
            <a:extLst>
              <a:ext uri="{FF2B5EF4-FFF2-40B4-BE49-F238E27FC236}">
                <a16:creationId xmlns:a16="http://schemas.microsoft.com/office/drawing/2014/main" id="{35165DC9-618F-43AE-B0F8-76B27BC572E0}"/>
              </a:ext>
            </a:extLst>
          </p:cNvPr>
          <p:cNvSpPr txBox="1"/>
          <p:nvPr/>
        </p:nvSpPr>
        <p:spPr>
          <a:xfrm>
            <a:off x="2085173" y="2344087"/>
            <a:ext cx="9565708" cy="3293209"/>
          </a:xfrm>
          <a:prstGeom prst="rect">
            <a:avLst/>
          </a:prstGeom>
          <a:noFill/>
          <a:ln w="28575">
            <a:solidFill>
              <a:srgbClr val="C00000"/>
            </a:solidFill>
          </a:ln>
        </p:spPr>
        <p:txBody>
          <a:bodyPr wrap="square" rtlCol="0">
            <a:spAutoFit/>
          </a:bodyPr>
          <a:lstStyle/>
          <a:p>
            <a:pPr lvl="1" algn="just"/>
            <a:endParaRPr lang="fr-FR" sz="1600" dirty="0"/>
          </a:p>
          <a:p>
            <a:pPr marL="628650" lvl="1" indent="-171450" algn="just">
              <a:buFont typeface="Arial" panose="020B0604020202020204" pitchFamily="34" charset="0"/>
              <a:buChar char="•"/>
            </a:pPr>
            <a:r>
              <a:rPr lang="fr-FR" sz="1600" dirty="0">
                <a:solidFill>
                  <a:srgbClr val="0B0102"/>
                </a:solidFill>
              </a:rPr>
              <a:t>3ème</a:t>
            </a:r>
            <a:r>
              <a:rPr lang="fr-FR" sz="1600" baseline="30000" dirty="0">
                <a:solidFill>
                  <a:srgbClr val="0B0102"/>
                </a:solidFill>
              </a:rPr>
              <a:t> </a:t>
            </a:r>
            <a:r>
              <a:rPr lang="fr-FR" sz="1600" dirty="0">
                <a:solidFill>
                  <a:srgbClr val="0B0102"/>
                </a:solidFill>
              </a:rPr>
              <a:t>Tour de table : </a:t>
            </a:r>
            <a:r>
              <a:rPr lang="fr-FR" sz="1600" dirty="0"/>
              <a:t>on échange pour discerner ce qui nous parait important de remonter comme expériences, comme fruits ou difficultés, comme suggestions pour davantage vivre la communion, la participation et la mission. </a:t>
            </a:r>
          </a:p>
          <a:p>
            <a:pPr lvl="1" algn="just"/>
            <a:r>
              <a:rPr lang="fr-FR" sz="1600" dirty="0"/>
              <a:t>→ On le met par écrit et le rapporteur du groupe le transmet </a:t>
            </a:r>
            <a:r>
              <a:rPr lang="fr-FR" sz="1600" b="1" dirty="0">
                <a:solidFill>
                  <a:srgbClr val="C00000"/>
                </a:solidFill>
              </a:rPr>
              <a:t>avant le 15 mars  </a:t>
            </a:r>
            <a:r>
              <a:rPr lang="fr-FR" sz="1600" dirty="0"/>
              <a:t>à l’adresse </a:t>
            </a:r>
            <a:r>
              <a:rPr lang="fr-FR" sz="1800" u="sng" dirty="0">
                <a:solidFill>
                  <a:srgbClr val="0000FF"/>
                </a:solidFill>
                <a:effectLst/>
                <a:latin typeface="Calibri" panose="020F0502020204030204" pitchFamily="34" charset="0"/>
                <a:ea typeface="Times New Roman" panose="02020603050405020304" pitchFamily="18" charset="0"/>
                <a:hlinkClick r:id="rId3"/>
              </a:rPr>
              <a:t>synode@paroisse-poissy.com</a:t>
            </a:r>
            <a:r>
              <a:rPr lang="fr-FR" sz="1800" u="sng" dirty="0">
                <a:solidFill>
                  <a:srgbClr val="0000FF"/>
                </a:solidFill>
                <a:effectLst/>
                <a:latin typeface="Calibri" panose="020F0502020204030204" pitchFamily="34" charset="0"/>
                <a:ea typeface="Times New Roman" panose="02020603050405020304" pitchFamily="18" charset="0"/>
              </a:rPr>
              <a:t> </a:t>
            </a:r>
            <a:r>
              <a:rPr lang="fr-FR" sz="1600" dirty="0"/>
              <a:t>avec comme objet </a:t>
            </a:r>
            <a:r>
              <a:rPr lang="fr-FR" sz="1600" b="1" dirty="0">
                <a:solidFill>
                  <a:srgbClr val="C00000"/>
                </a:solidFill>
              </a:rPr>
              <a:t>SYNTHESE</a:t>
            </a:r>
            <a:r>
              <a:rPr lang="fr-FR" sz="1600" dirty="0"/>
              <a:t> </a:t>
            </a:r>
            <a:r>
              <a:rPr lang="fr-FR" sz="1600" b="1" dirty="0">
                <a:solidFill>
                  <a:srgbClr val="C00000"/>
                </a:solidFill>
              </a:rPr>
              <a:t>SYNODE</a:t>
            </a:r>
            <a:r>
              <a:rPr lang="fr-FR" sz="1600" dirty="0">
                <a:solidFill>
                  <a:srgbClr val="C00000"/>
                </a:solidFill>
              </a:rPr>
              <a:t> </a:t>
            </a:r>
            <a:r>
              <a:rPr lang="fr-FR" sz="1600" dirty="0"/>
              <a:t>pour élaboration de la synthèse finale à transmettre au diocèse.</a:t>
            </a:r>
            <a:endParaRPr lang="fr-FR" sz="1600" dirty="0">
              <a:solidFill>
                <a:srgbClr val="0B0102"/>
              </a:solidFill>
            </a:endParaRPr>
          </a:p>
          <a:p>
            <a:endParaRPr lang="fr-FR" dirty="0">
              <a:solidFill>
                <a:srgbClr val="C00000"/>
              </a:solidFill>
            </a:endParaRPr>
          </a:p>
          <a:p>
            <a:r>
              <a:rPr lang="fr-FR" dirty="0">
                <a:solidFill>
                  <a:srgbClr val="C00000"/>
                </a:solidFill>
              </a:rPr>
              <a:t>Prière finale</a:t>
            </a:r>
          </a:p>
          <a:p>
            <a:r>
              <a:rPr lang="fr-FR" sz="1600" dirty="0">
                <a:solidFill>
                  <a:srgbClr val="0B0102"/>
                </a:solidFill>
              </a:rPr>
              <a:t>On termine ce temps par une prière ou chant d’action de grâce, on peut poursuivre par la liturgie des heures ou l’eucharistie</a:t>
            </a:r>
          </a:p>
          <a:p>
            <a:pPr marL="628650" lvl="1" indent="-171450" algn="just">
              <a:buFont typeface="Arial" panose="020B0604020202020204" pitchFamily="34" charset="0"/>
              <a:buChar char="•"/>
            </a:pPr>
            <a:endParaRPr lang="fr-FR" sz="1600" dirty="0">
              <a:solidFill>
                <a:srgbClr val="0B0102"/>
              </a:solidFill>
            </a:endParaRPr>
          </a:p>
          <a:p>
            <a:pPr marL="228600" indent="-228600">
              <a:buAutoNum type="arabicPeriod"/>
            </a:pPr>
            <a:endParaRPr lang="fr-FR" sz="1200" dirty="0">
              <a:solidFill>
                <a:srgbClr val="0B0102"/>
              </a:solidFill>
            </a:endParaRPr>
          </a:p>
        </p:txBody>
      </p:sp>
    </p:spTree>
    <p:extLst>
      <p:ext uri="{BB962C8B-B14F-4D97-AF65-F5344CB8AC3E}">
        <p14:creationId xmlns:p14="http://schemas.microsoft.com/office/powerpoint/2010/main" val="8522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13</a:t>
            </a:fld>
            <a:endParaRPr lang="fr-FR"/>
          </a:p>
        </p:txBody>
      </p:sp>
      <p:sp>
        <p:nvSpPr>
          <p:cNvPr id="6" name="Titre 2"/>
          <p:cNvSpPr>
            <a:spLocks noGrp="1"/>
          </p:cNvSpPr>
          <p:nvPr>
            <p:ph type="ctrTitle"/>
          </p:nvPr>
        </p:nvSpPr>
        <p:spPr>
          <a:xfrm>
            <a:off x="2085173" y="213456"/>
            <a:ext cx="9565708" cy="837489"/>
          </a:xfrm>
          <a:solidFill>
            <a:srgbClr val="AD2952"/>
          </a:solidFill>
        </p:spPr>
        <p:txBody>
          <a:bodyPr anchor="ctr">
            <a:normAutofit/>
          </a:bodyPr>
          <a:lstStyle/>
          <a:p>
            <a:pPr algn="ctr"/>
            <a:r>
              <a:rPr lang="fr-FR" sz="3000" cap="none" dirty="0">
                <a:solidFill>
                  <a:schemeClr val="bg1"/>
                </a:solidFill>
                <a:latin typeface="+mn-lt"/>
              </a:rPr>
              <a:t>Mise en pratique</a:t>
            </a:r>
          </a:p>
        </p:txBody>
      </p:sp>
      <p:pic>
        <p:nvPicPr>
          <p:cNvPr id="5" name="Image 4">
            <a:extLst>
              <a:ext uri="{FF2B5EF4-FFF2-40B4-BE49-F238E27FC236}">
                <a16:creationId xmlns:a16="http://schemas.microsoft.com/office/drawing/2014/main" id="{4398E28A-8BCF-4048-8EA4-3EFE806D9B4B}"/>
              </a:ext>
            </a:extLst>
          </p:cNvPr>
          <p:cNvPicPr>
            <a:picLocks noChangeAspect="1"/>
          </p:cNvPicPr>
          <p:nvPr/>
        </p:nvPicPr>
        <p:blipFill>
          <a:blip r:embed="rId2"/>
          <a:stretch>
            <a:fillRect/>
          </a:stretch>
        </p:blipFill>
        <p:spPr>
          <a:xfrm>
            <a:off x="625990" y="132979"/>
            <a:ext cx="1459183" cy="1271341"/>
          </a:xfrm>
          <a:prstGeom prst="rect">
            <a:avLst/>
          </a:prstGeom>
        </p:spPr>
      </p:pic>
      <p:sp>
        <p:nvSpPr>
          <p:cNvPr id="8" name="ZoneTexte 7">
            <a:extLst>
              <a:ext uri="{FF2B5EF4-FFF2-40B4-BE49-F238E27FC236}">
                <a16:creationId xmlns:a16="http://schemas.microsoft.com/office/drawing/2014/main" id="{35165DC9-618F-43AE-B0F8-76B27BC572E0}"/>
              </a:ext>
            </a:extLst>
          </p:cNvPr>
          <p:cNvSpPr txBox="1"/>
          <p:nvPr/>
        </p:nvSpPr>
        <p:spPr>
          <a:xfrm>
            <a:off x="2148785" y="1308546"/>
            <a:ext cx="9565708" cy="2000548"/>
          </a:xfrm>
          <a:prstGeom prst="rect">
            <a:avLst/>
          </a:prstGeom>
          <a:noFill/>
          <a:ln w="28575">
            <a:solidFill>
              <a:srgbClr val="C00000"/>
            </a:solidFill>
          </a:ln>
        </p:spPr>
        <p:txBody>
          <a:bodyPr wrap="square" rtlCol="0">
            <a:spAutoFit/>
          </a:bodyPr>
          <a:lstStyle/>
          <a:p>
            <a:pPr lvl="1" algn="just"/>
            <a:endParaRPr lang="fr-FR" sz="1600" dirty="0">
              <a:solidFill>
                <a:srgbClr val="0B0102"/>
              </a:solidFill>
            </a:endParaRPr>
          </a:p>
          <a:p>
            <a:pPr marL="628650" lvl="1" indent="-171450" algn="just">
              <a:buFont typeface="Arial" panose="020B0604020202020204" pitchFamily="34" charset="0"/>
              <a:buChar char="•"/>
            </a:pPr>
            <a:endParaRPr lang="fr-FR" sz="1600" dirty="0">
              <a:solidFill>
                <a:srgbClr val="0B0102"/>
              </a:solidFill>
            </a:endParaRPr>
          </a:p>
          <a:p>
            <a:pPr marL="628650" lvl="1" indent="-171450" algn="just">
              <a:buFont typeface="Arial" panose="020B0604020202020204" pitchFamily="34" charset="0"/>
              <a:buChar char="•"/>
            </a:pPr>
            <a:endParaRPr lang="fr-FR" sz="1600" dirty="0">
              <a:solidFill>
                <a:srgbClr val="0B0102"/>
              </a:solidFill>
            </a:endParaRPr>
          </a:p>
          <a:p>
            <a:pPr marL="628650" lvl="1" indent="-171450" algn="just">
              <a:buFont typeface="Arial" panose="020B0604020202020204" pitchFamily="34" charset="0"/>
              <a:buChar char="•"/>
            </a:pPr>
            <a:endParaRPr lang="fr-FR" sz="1600" dirty="0">
              <a:solidFill>
                <a:srgbClr val="0B0102"/>
              </a:solidFill>
            </a:endParaRPr>
          </a:p>
          <a:p>
            <a:pPr marL="628650" lvl="1" indent="-171450" algn="just">
              <a:buFont typeface="Arial" panose="020B0604020202020204" pitchFamily="34" charset="0"/>
              <a:buChar char="•"/>
            </a:pPr>
            <a:r>
              <a:rPr lang="fr-FR" sz="1600" dirty="0">
                <a:solidFill>
                  <a:srgbClr val="0B0102"/>
                </a:solidFill>
              </a:rPr>
              <a:t>Partage en petits groupes (déroulé-type)</a:t>
            </a:r>
          </a:p>
          <a:p>
            <a:pPr marL="628650" lvl="1" indent="-171450" algn="just">
              <a:buFont typeface="Arial" panose="020B0604020202020204" pitchFamily="34" charset="0"/>
              <a:buChar char="•"/>
            </a:pPr>
            <a:endParaRPr lang="fr-FR" sz="1600" dirty="0">
              <a:solidFill>
                <a:srgbClr val="0B0102"/>
              </a:solidFill>
            </a:endParaRPr>
          </a:p>
          <a:p>
            <a:pPr marL="628650" lvl="1" indent="-171450" algn="just">
              <a:buFont typeface="Arial" panose="020B0604020202020204" pitchFamily="34" charset="0"/>
              <a:buChar char="•"/>
            </a:pPr>
            <a:r>
              <a:rPr lang="fr-FR" sz="1600" dirty="0">
                <a:solidFill>
                  <a:srgbClr val="0B0102"/>
                </a:solidFill>
              </a:rPr>
              <a:t>Remise du document écrit avec un ressenti du rapporteur du groupe</a:t>
            </a:r>
          </a:p>
          <a:p>
            <a:pPr marL="228600" indent="-228600">
              <a:buAutoNum type="arabicPeriod"/>
            </a:pPr>
            <a:endParaRPr lang="fr-FR" sz="1200" dirty="0">
              <a:solidFill>
                <a:srgbClr val="0B0102"/>
              </a:solidFill>
            </a:endParaRPr>
          </a:p>
        </p:txBody>
      </p:sp>
      <p:sp>
        <p:nvSpPr>
          <p:cNvPr id="9" name="ZoneTexte 8">
            <a:extLst>
              <a:ext uri="{FF2B5EF4-FFF2-40B4-BE49-F238E27FC236}">
                <a16:creationId xmlns:a16="http://schemas.microsoft.com/office/drawing/2014/main" id="{20715DFC-F341-47FE-9D21-A7F656DD5F22}"/>
              </a:ext>
            </a:extLst>
          </p:cNvPr>
          <p:cNvSpPr txBox="1"/>
          <p:nvPr/>
        </p:nvSpPr>
        <p:spPr>
          <a:xfrm>
            <a:off x="2085173" y="3999470"/>
            <a:ext cx="9565708" cy="1754326"/>
          </a:xfrm>
          <a:prstGeom prst="rect">
            <a:avLst/>
          </a:prstGeom>
          <a:noFill/>
          <a:ln w="28575">
            <a:solidFill>
              <a:srgbClr val="C00000"/>
            </a:solidFill>
          </a:ln>
        </p:spPr>
        <p:txBody>
          <a:bodyPr wrap="square" rtlCol="0">
            <a:spAutoFit/>
          </a:bodyPr>
          <a:lstStyle/>
          <a:p>
            <a:pPr lvl="1" algn="just"/>
            <a:endParaRPr lang="fr-FR" sz="1600" dirty="0">
              <a:solidFill>
                <a:srgbClr val="0B0102"/>
              </a:solidFill>
            </a:endParaRPr>
          </a:p>
          <a:p>
            <a:pPr lvl="1" algn="just"/>
            <a:r>
              <a:rPr lang="fr-FR" sz="1600" dirty="0">
                <a:solidFill>
                  <a:srgbClr val="0B0102"/>
                </a:solidFill>
              </a:rPr>
              <a:t>Rencontres en groupes que vous constituez, pour traiter un, deux …ou les quatre thèmes proposés.</a:t>
            </a:r>
          </a:p>
          <a:p>
            <a:pPr marL="628650" lvl="1" indent="-171450" algn="just">
              <a:buFont typeface="Arial" panose="020B0604020202020204" pitchFamily="34" charset="0"/>
              <a:buChar char="•"/>
            </a:pPr>
            <a:endParaRPr lang="fr-FR" sz="1600" dirty="0">
              <a:solidFill>
                <a:srgbClr val="0B0102"/>
              </a:solidFill>
            </a:endParaRPr>
          </a:p>
          <a:p>
            <a:pPr marL="628650" lvl="1" indent="-171450" algn="just">
              <a:buFont typeface="Arial" panose="020B0604020202020204" pitchFamily="34" charset="0"/>
              <a:buChar char="•"/>
            </a:pPr>
            <a:r>
              <a:rPr lang="fr-FR" sz="1600" dirty="0">
                <a:solidFill>
                  <a:srgbClr val="0B0102"/>
                </a:solidFill>
              </a:rPr>
              <a:t>             Inscrivez vos coordonnées, en indiquant si vous souhaitez créer un groupe ou vous joindre à un groupe constitué.</a:t>
            </a:r>
          </a:p>
          <a:p>
            <a:pPr marL="228600" indent="-228600">
              <a:buAutoNum type="arabicPeriod"/>
            </a:pPr>
            <a:endParaRPr lang="fr-FR" sz="1200" dirty="0">
              <a:solidFill>
                <a:srgbClr val="0B0102"/>
              </a:solidFill>
            </a:endParaRPr>
          </a:p>
        </p:txBody>
      </p:sp>
      <p:sp>
        <p:nvSpPr>
          <p:cNvPr id="2" name="Rectangle 1">
            <a:extLst>
              <a:ext uri="{FF2B5EF4-FFF2-40B4-BE49-F238E27FC236}">
                <a16:creationId xmlns:a16="http://schemas.microsoft.com/office/drawing/2014/main" id="{CCCA71B3-7379-4C53-8808-8FD62E27FA1A}"/>
              </a:ext>
            </a:extLst>
          </p:cNvPr>
          <p:cNvSpPr/>
          <p:nvPr/>
        </p:nvSpPr>
        <p:spPr>
          <a:xfrm rot="17925526">
            <a:off x="335392" y="2083836"/>
            <a:ext cx="2270173" cy="523220"/>
          </a:xfrm>
          <a:prstGeom prst="rect">
            <a:avLst/>
          </a:prstGeom>
          <a:noFill/>
        </p:spPr>
        <p:txBody>
          <a:bodyPr wrap="none" lIns="91440" tIns="45720" rIns="91440" bIns="45720">
            <a:spAutoFit/>
          </a:bodyPr>
          <a:lstStyle/>
          <a:p>
            <a:pPr algn="ctr"/>
            <a:r>
              <a:rPr lang="fr-FR" sz="2800" b="1" cap="none" spc="50" dirty="0">
                <a:ln w="0"/>
                <a:solidFill>
                  <a:schemeClr val="tx2">
                    <a:lumMod val="75000"/>
                  </a:schemeClr>
                </a:solidFill>
                <a:effectLst>
                  <a:innerShdw blurRad="63500" dist="50800" dir="13500000">
                    <a:srgbClr val="000000">
                      <a:alpha val="50000"/>
                    </a:srgbClr>
                  </a:innerShdw>
                </a:effectLst>
              </a:rPr>
              <a:t>Aujourd’hui</a:t>
            </a:r>
          </a:p>
        </p:txBody>
      </p:sp>
      <p:sp>
        <p:nvSpPr>
          <p:cNvPr id="10" name="Rectangle 9">
            <a:extLst>
              <a:ext uri="{FF2B5EF4-FFF2-40B4-BE49-F238E27FC236}">
                <a16:creationId xmlns:a16="http://schemas.microsoft.com/office/drawing/2014/main" id="{676A2DEC-44AA-4D7F-B3C9-99B2420370B9}"/>
              </a:ext>
            </a:extLst>
          </p:cNvPr>
          <p:cNvSpPr/>
          <p:nvPr/>
        </p:nvSpPr>
        <p:spPr>
          <a:xfrm rot="18044429">
            <a:off x="-85372" y="4427460"/>
            <a:ext cx="2887329" cy="461665"/>
          </a:xfrm>
          <a:prstGeom prst="rect">
            <a:avLst/>
          </a:prstGeom>
          <a:noFill/>
        </p:spPr>
        <p:txBody>
          <a:bodyPr wrap="none" lIns="91440" tIns="45720" rIns="91440" bIns="45720">
            <a:spAutoFit/>
          </a:bodyPr>
          <a:lstStyle/>
          <a:p>
            <a:pPr algn="ctr"/>
            <a:r>
              <a:rPr lang="fr-FR" sz="2400" b="1" spc="50" dirty="0">
                <a:ln w="0"/>
                <a:solidFill>
                  <a:schemeClr val="tx2">
                    <a:lumMod val="75000"/>
                  </a:schemeClr>
                </a:solidFill>
                <a:effectLst>
                  <a:innerShdw blurRad="63500" dist="50800" dir="13500000">
                    <a:srgbClr val="000000">
                      <a:alpha val="50000"/>
                    </a:srgbClr>
                  </a:innerShdw>
                </a:effectLst>
              </a:rPr>
              <a:t>Jusqu’au 15 mars</a:t>
            </a:r>
            <a:endParaRPr lang="fr-FR" sz="2400" b="1" cap="none" spc="50" dirty="0">
              <a:ln w="0"/>
              <a:solidFill>
                <a:schemeClr val="tx2">
                  <a:lumMod val="75000"/>
                </a:schemeClr>
              </a:solidFill>
              <a:effectLst>
                <a:innerShdw blurRad="63500" dist="50800" dir="13500000">
                  <a:srgbClr val="000000">
                    <a:alpha val="50000"/>
                  </a:srgbClr>
                </a:innerShdw>
              </a:effectLst>
            </a:endParaRPr>
          </a:p>
        </p:txBody>
      </p:sp>
      <p:sp>
        <p:nvSpPr>
          <p:cNvPr id="4" name="Flèche : droite 3">
            <a:extLst>
              <a:ext uri="{FF2B5EF4-FFF2-40B4-BE49-F238E27FC236}">
                <a16:creationId xmlns:a16="http://schemas.microsoft.com/office/drawing/2014/main" id="{6AEC1552-F243-4298-A0F3-83EE5B2DAD33}"/>
              </a:ext>
            </a:extLst>
          </p:cNvPr>
          <p:cNvSpPr/>
          <p:nvPr/>
        </p:nvSpPr>
        <p:spPr>
          <a:xfrm>
            <a:off x="2543201" y="5007050"/>
            <a:ext cx="846034" cy="29366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9FB783AB-5B8B-4A5E-8846-E61706D66D63}"/>
              </a:ext>
            </a:extLst>
          </p:cNvPr>
          <p:cNvSpPr/>
          <p:nvPr/>
        </p:nvSpPr>
        <p:spPr>
          <a:xfrm>
            <a:off x="2256090" y="1319649"/>
            <a:ext cx="9370726" cy="1015663"/>
          </a:xfrm>
          <a:prstGeom prst="rect">
            <a:avLst/>
          </a:prstGeom>
          <a:solidFill>
            <a:schemeClr val="tx1">
              <a:lumMod val="20000"/>
              <a:lumOff val="80000"/>
            </a:schemeClr>
          </a:solidFill>
          <a:ln>
            <a:solidFill>
              <a:schemeClr val="accent2">
                <a:lumMod val="75000"/>
              </a:schemeClr>
            </a:solidFill>
          </a:ln>
        </p:spPr>
        <p:txBody>
          <a:bodyPr wrap="square">
            <a:spAutoFit/>
          </a:bodyPr>
          <a:lstStyle/>
          <a:p>
            <a:pPr lvl="1" algn="just"/>
            <a:r>
              <a:rPr lang="fr-FR" sz="2000" dirty="0">
                <a:solidFill>
                  <a:schemeClr val="accent5">
                    <a:lumMod val="75000"/>
                  </a:schemeClr>
                </a:solidFill>
              </a:rPr>
              <a:t>Est-ce que je crois que je peux participer au changement de l’Eglise ?</a:t>
            </a:r>
          </a:p>
          <a:p>
            <a:pPr lvl="1" algn="just"/>
            <a:r>
              <a:rPr lang="fr-FR" sz="2000" dirty="0">
                <a:solidFill>
                  <a:schemeClr val="accent5">
                    <a:lumMod val="75000"/>
                  </a:schemeClr>
                </a:solidFill>
              </a:rPr>
              <a:t>Comment souhaiterais-je y participer en tant que baptisé, avec tous les baptisés? </a:t>
            </a:r>
          </a:p>
        </p:txBody>
      </p:sp>
    </p:spTree>
    <p:extLst>
      <p:ext uri="{BB962C8B-B14F-4D97-AF65-F5344CB8AC3E}">
        <p14:creationId xmlns:p14="http://schemas.microsoft.com/office/powerpoint/2010/main" val="260914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14</a:t>
            </a:fld>
            <a:endParaRPr lang="fr-FR"/>
          </a:p>
        </p:txBody>
      </p:sp>
      <p:sp>
        <p:nvSpPr>
          <p:cNvPr id="6" name="Titre 2"/>
          <p:cNvSpPr>
            <a:spLocks noGrp="1"/>
          </p:cNvSpPr>
          <p:nvPr>
            <p:ph type="ctrTitle"/>
          </p:nvPr>
        </p:nvSpPr>
        <p:spPr>
          <a:xfrm>
            <a:off x="2085173" y="213456"/>
            <a:ext cx="9565708" cy="837489"/>
          </a:xfrm>
          <a:solidFill>
            <a:srgbClr val="AD2952"/>
          </a:solidFill>
        </p:spPr>
        <p:txBody>
          <a:bodyPr anchor="ctr">
            <a:normAutofit/>
          </a:bodyPr>
          <a:lstStyle/>
          <a:p>
            <a:pPr algn="ctr"/>
            <a:r>
              <a:rPr lang="fr-FR" sz="3000" cap="none" dirty="0">
                <a:solidFill>
                  <a:schemeClr val="bg1"/>
                </a:solidFill>
                <a:latin typeface="+mn-lt"/>
              </a:rPr>
              <a:t>Liens utiles </a:t>
            </a:r>
          </a:p>
        </p:txBody>
      </p:sp>
      <p:pic>
        <p:nvPicPr>
          <p:cNvPr id="5" name="Image 4">
            <a:extLst>
              <a:ext uri="{FF2B5EF4-FFF2-40B4-BE49-F238E27FC236}">
                <a16:creationId xmlns:a16="http://schemas.microsoft.com/office/drawing/2014/main" id="{4398E28A-8BCF-4048-8EA4-3EFE806D9B4B}"/>
              </a:ext>
            </a:extLst>
          </p:cNvPr>
          <p:cNvPicPr>
            <a:picLocks noChangeAspect="1"/>
          </p:cNvPicPr>
          <p:nvPr/>
        </p:nvPicPr>
        <p:blipFill>
          <a:blip r:embed="rId2"/>
          <a:stretch>
            <a:fillRect/>
          </a:stretch>
        </p:blipFill>
        <p:spPr>
          <a:xfrm>
            <a:off x="625990" y="132979"/>
            <a:ext cx="1459183" cy="1271341"/>
          </a:xfrm>
          <a:prstGeom prst="rect">
            <a:avLst/>
          </a:prstGeom>
        </p:spPr>
      </p:pic>
      <p:sp>
        <p:nvSpPr>
          <p:cNvPr id="9" name="ZoneTexte 8">
            <a:extLst>
              <a:ext uri="{FF2B5EF4-FFF2-40B4-BE49-F238E27FC236}">
                <a16:creationId xmlns:a16="http://schemas.microsoft.com/office/drawing/2014/main" id="{D3E4E07B-C6B7-4A21-A42C-6BD0A383CF5D}"/>
              </a:ext>
            </a:extLst>
          </p:cNvPr>
          <p:cNvSpPr txBox="1"/>
          <p:nvPr/>
        </p:nvSpPr>
        <p:spPr>
          <a:xfrm>
            <a:off x="2085172" y="1824175"/>
            <a:ext cx="9488795" cy="3139321"/>
          </a:xfrm>
          <a:prstGeom prst="rect">
            <a:avLst/>
          </a:prstGeom>
          <a:noFill/>
        </p:spPr>
        <p:txBody>
          <a:bodyPr wrap="square" rtlCol="0">
            <a:spAutoFit/>
          </a:bodyPr>
          <a:lstStyle/>
          <a:p>
            <a:endParaRPr lang="fr-FR" dirty="0">
              <a:hlinkClick r:id="rId3"/>
            </a:endParaRPr>
          </a:p>
          <a:p>
            <a:r>
              <a:rPr kumimoji="0" lang="fr-FR" b="0" i="0" u="none" strike="noStrike" kern="1200" cap="none" spc="0" normalizeH="0" baseline="0" noProof="0" dirty="0">
                <a:ln>
                  <a:noFill/>
                </a:ln>
                <a:solidFill>
                  <a:srgbClr val="0B0102"/>
                </a:solidFill>
                <a:effectLst/>
                <a:uLnTx/>
                <a:uFillTx/>
                <a:latin typeface="Arial"/>
                <a:ea typeface="+mn-ea"/>
                <a:cs typeface="+mn-cs"/>
              </a:rPr>
              <a:t>Pour compléter votre information sur le synode, vous pouvez consulter le site du diocèse :</a:t>
            </a:r>
            <a:endParaRPr lang="fr-FR" dirty="0">
              <a:hlinkClick r:id="rId3"/>
            </a:endParaRPr>
          </a:p>
          <a:p>
            <a:r>
              <a:rPr lang="fr-FR" dirty="0">
                <a:hlinkClick r:id="rId3"/>
              </a:rPr>
              <a:t>Synode : pour une Église synodale - Diocèse de Versailles (catholique78.fr)</a:t>
            </a:r>
            <a:endParaRPr lang="fr-FR" dirty="0"/>
          </a:p>
          <a:p>
            <a:endParaRPr lang="fr-FR" dirty="0">
              <a:solidFill>
                <a:srgbClr val="0B0102"/>
              </a:solidFill>
            </a:endParaRPr>
          </a:p>
          <a:p>
            <a:r>
              <a:rPr lang="fr-FR" dirty="0">
                <a:solidFill>
                  <a:srgbClr val="0B0102"/>
                </a:solidFill>
              </a:rPr>
              <a:t>Retour de vos synthèse pour le 15 mars à l’adresse : </a:t>
            </a:r>
            <a:r>
              <a:rPr lang="fr-FR" sz="1800" u="sng" dirty="0">
                <a:solidFill>
                  <a:srgbClr val="0000FF"/>
                </a:solidFill>
                <a:effectLst/>
                <a:latin typeface="Calibri" panose="020F0502020204030204" pitchFamily="34" charset="0"/>
                <a:ea typeface="Times New Roman" panose="02020603050405020304" pitchFamily="18" charset="0"/>
              </a:rPr>
              <a:t>synode@paroisse-poissy.fr</a:t>
            </a:r>
            <a:r>
              <a:rPr lang="fr-FR" dirty="0"/>
              <a:t>, </a:t>
            </a:r>
            <a:r>
              <a:rPr lang="fr-FR" dirty="0">
                <a:solidFill>
                  <a:srgbClr val="0B0102"/>
                </a:solidFill>
              </a:rPr>
              <a:t>avec </a:t>
            </a:r>
            <a:r>
              <a:rPr lang="fr-FR" b="1" dirty="0">
                <a:solidFill>
                  <a:srgbClr val="C00000"/>
                </a:solidFill>
              </a:rPr>
              <a:t>SYNTHESE</a:t>
            </a:r>
            <a:r>
              <a:rPr lang="fr-FR" dirty="0">
                <a:solidFill>
                  <a:srgbClr val="0B0102"/>
                </a:solidFill>
              </a:rPr>
              <a:t> </a:t>
            </a:r>
            <a:r>
              <a:rPr lang="fr-FR" b="1" dirty="0">
                <a:solidFill>
                  <a:srgbClr val="C00000"/>
                </a:solidFill>
              </a:rPr>
              <a:t>SYNODE</a:t>
            </a:r>
            <a:r>
              <a:rPr lang="fr-FR" dirty="0">
                <a:solidFill>
                  <a:srgbClr val="0B0102"/>
                </a:solidFill>
              </a:rPr>
              <a:t> en objet</a:t>
            </a:r>
          </a:p>
          <a:p>
            <a:r>
              <a:rPr lang="fr-FR" dirty="0">
                <a:solidFill>
                  <a:srgbClr val="0B0102"/>
                </a:solidFill>
              </a:rPr>
              <a:t>La fiche-type pour la remontée vous sera transmise par mail d’ici la fin de la semaine prochaine.</a:t>
            </a:r>
          </a:p>
          <a:p>
            <a:endParaRPr lang="fr-FR" dirty="0">
              <a:solidFill>
                <a:srgbClr val="0B0102"/>
              </a:solidFill>
            </a:endParaRPr>
          </a:p>
          <a:p>
            <a:endParaRPr lang="fr-FR" dirty="0">
              <a:solidFill>
                <a:srgbClr val="0B0102"/>
              </a:solidFill>
            </a:endParaRPr>
          </a:p>
          <a:p>
            <a:r>
              <a:rPr lang="fr-FR" dirty="0">
                <a:solidFill>
                  <a:srgbClr val="0B0102"/>
                </a:solidFill>
              </a:rPr>
              <a:t>Fin de la réunion avec le chant « Jamais </a:t>
            </a:r>
            <a:r>
              <a:rPr lang="fr-FR">
                <a:solidFill>
                  <a:srgbClr val="0B0102"/>
                </a:solidFill>
              </a:rPr>
              <a:t>rien n’arrêtera »</a:t>
            </a:r>
            <a:endParaRPr lang="fr-FR" dirty="0">
              <a:solidFill>
                <a:srgbClr val="0B0102"/>
              </a:solidFill>
            </a:endParaRPr>
          </a:p>
        </p:txBody>
      </p:sp>
    </p:spTree>
    <p:extLst>
      <p:ext uri="{BB962C8B-B14F-4D97-AF65-F5344CB8AC3E}">
        <p14:creationId xmlns:p14="http://schemas.microsoft.com/office/powerpoint/2010/main" val="94445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2</a:t>
            </a:fld>
            <a:endParaRPr lang="fr-FR"/>
          </a:p>
        </p:txBody>
      </p:sp>
      <p:sp>
        <p:nvSpPr>
          <p:cNvPr id="6" name="Titre 2"/>
          <p:cNvSpPr>
            <a:spLocks noGrp="1"/>
          </p:cNvSpPr>
          <p:nvPr>
            <p:ph type="ctrTitle"/>
          </p:nvPr>
        </p:nvSpPr>
        <p:spPr>
          <a:xfrm>
            <a:off x="262898" y="485898"/>
            <a:ext cx="10843536" cy="732115"/>
          </a:xfrm>
          <a:solidFill>
            <a:srgbClr val="AD2952"/>
          </a:solidFill>
        </p:spPr>
        <p:txBody>
          <a:bodyPr anchor="ctr">
            <a:normAutofit/>
          </a:bodyPr>
          <a:lstStyle/>
          <a:p>
            <a:pPr algn="ctr"/>
            <a:r>
              <a:rPr lang="fr-FR" sz="3000" cap="none" dirty="0">
                <a:solidFill>
                  <a:schemeClr val="bg1"/>
                </a:solidFill>
                <a:latin typeface="+mn-lt"/>
              </a:rPr>
              <a:t>Ordre du jour de la soirée</a:t>
            </a:r>
          </a:p>
        </p:txBody>
      </p:sp>
      <p:pic>
        <p:nvPicPr>
          <p:cNvPr id="4" name="Image 3">
            <a:extLst>
              <a:ext uri="{FF2B5EF4-FFF2-40B4-BE49-F238E27FC236}">
                <a16:creationId xmlns:a16="http://schemas.microsoft.com/office/drawing/2014/main" id="{CC40E839-6D5D-48BF-9E3B-32AED28AEA3A}"/>
              </a:ext>
            </a:extLst>
          </p:cNvPr>
          <p:cNvPicPr>
            <a:picLocks noChangeAspect="1"/>
          </p:cNvPicPr>
          <p:nvPr/>
        </p:nvPicPr>
        <p:blipFill>
          <a:blip r:embed="rId2"/>
          <a:stretch>
            <a:fillRect/>
          </a:stretch>
        </p:blipFill>
        <p:spPr>
          <a:xfrm>
            <a:off x="10346661" y="145279"/>
            <a:ext cx="1582442" cy="1572426"/>
          </a:xfrm>
          <a:prstGeom prst="rect">
            <a:avLst/>
          </a:prstGeom>
        </p:spPr>
      </p:pic>
      <p:sp>
        <p:nvSpPr>
          <p:cNvPr id="9" name="ZoneTexte 8">
            <a:extLst>
              <a:ext uri="{FF2B5EF4-FFF2-40B4-BE49-F238E27FC236}">
                <a16:creationId xmlns:a16="http://schemas.microsoft.com/office/drawing/2014/main" id="{2721DEB1-01B7-4FA8-BF08-4FE59C74BAFE}"/>
              </a:ext>
            </a:extLst>
          </p:cNvPr>
          <p:cNvSpPr txBox="1"/>
          <p:nvPr/>
        </p:nvSpPr>
        <p:spPr>
          <a:xfrm>
            <a:off x="352998" y="1439269"/>
            <a:ext cx="11486003" cy="4493538"/>
          </a:xfrm>
          <a:prstGeom prst="rect">
            <a:avLst/>
          </a:prstGeom>
          <a:noFill/>
        </p:spPr>
        <p:txBody>
          <a:bodyPr wrap="square">
            <a:spAutoFit/>
          </a:bodyPr>
          <a:lstStyle/>
          <a:p>
            <a:pPr lvl="0" algn="just">
              <a:buSzPct val="100000"/>
              <a:tabLst>
                <a:tab pos="457200" algn="l"/>
              </a:tabLst>
            </a:pPr>
            <a:endParaRPr lang="fr-FR" dirty="0">
              <a:solidFill>
                <a:srgbClr val="000000"/>
              </a:solidFill>
              <a:latin typeface="Verdana" panose="020B0604030504040204" pitchFamily="34" charset="0"/>
            </a:endParaRPr>
          </a:p>
          <a:p>
            <a:pPr marL="285750" indent="-285750" algn="just">
              <a:buFont typeface="Wingdings" panose="05000000000000000000" pitchFamily="2" charset="2"/>
              <a:buChar char="§"/>
            </a:pPr>
            <a:endParaRPr lang="fr-FR" b="1" u="sng" dirty="0">
              <a:solidFill>
                <a:srgbClr val="000000"/>
              </a:solidFill>
              <a:latin typeface="Verdana" panose="020B0604030504040204" pitchFamily="34" charset="0"/>
            </a:endParaRPr>
          </a:p>
          <a:p>
            <a:pPr marL="285750" indent="-285750" algn="just">
              <a:buFont typeface="Wingdings" panose="05000000000000000000" pitchFamily="2" charset="2"/>
              <a:buChar char="§"/>
            </a:pPr>
            <a:r>
              <a:rPr lang="fr-FR" b="1" dirty="0">
                <a:solidFill>
                  <a:srgbClr val="000000"/>
                </a:solidFill>
                <a:latin typeface="Verdana" panose="020B0604030504040204" pitchFamily="34" charset="0"/>
              </a:rPr>
              <a:t>Accueil (Cécile)</a:t>
            </a:r>
          </a:p>
          <a:p>
            <a:pPr marL="285750" indent="-285750" algn="just">
              <a:buFont typeface="Wingdings" panose="05000000000000000000" pitchFamily="2" charset="2"/>
              <a:buChar char="§"/>
            </a:pPr>
            <a:endParaRPr lang="fr-FR" b="1" dirty="0">
              <a:solidFill>
                <a:srgbClr val="000000"/>
              </a:solidFill>
              <a:latin typeface="Verdana" panose="020B0604030504040204" pitchFamily="34" charset="0"/>
            </a:endParaRPr>
          </a:p>
          <a:p>
            <a:pPr marL="285750" indent="-285750" algn="just">
              <a:buFont typeface="Wingdings" panose="05000000000000000000" pitchFamily="2" charset="2"/>
              <a:buChar char="§"/>
            </a:pPr>
            <a:r>
              <a:rPr lang="fr-FR" b="1" dirty="0">
                <a:solidFill>
                  <a:srgbClr val="000000"/>
                </a:solidFill>
                <a:latin typeface="Verdana" panose="020B0604030504040204" pitchFamily="34" charset="0"/>
              </a:rPr>
              <a:t>Temps de prière et accueil de la Parole (Martine)                           </a:t>
            </a:r>
            <a:r>
              <a:rPr lang="fr-FR" b="1" dirty="0">
                <a:solidFill>
                  <a:srgbClr val="002060"/>
                </a:solidFill>
                <a:latin typeface="Verdana" panose="020B0604030504040204" pitchFamily="34" charset="0"/>
              </a:rPr>
              <a:t>10 mn</a:t>
            </a:r>
          </a:p>
          <a:p>
            <a:pPr marL="285750" indent="-285750" algn="just">
              <a:buFont typeface="Wingdings" panose="05000000000000000000" pitchFamily="2" charset="2"/>
              <a:buChar char="§"/>
            </a:pPr>
            <a:endParaRPr lang="fr-FR" b="1" dirty="0">
              <a:solidFill>
                <a:srgbClr val="002060"/>
              </a:solidFill>
              <a:latin typeface="Verdana" panose="020B0604030504040204" pitchFamily="34" charset="0"/>
            </a:endParaRPr>
          </a:p>
          <a:p>
            <a:pPr marL="285750" indent="-285750" algn="just">
              <a:buFont typeface="Wingdings" panose="05000000000000000000" pitchFamily="2" charset="2"/>
              <a:buChar char="§"/>
            </a:pPr>
            <a:r>
              <a:rPr lang="fr-FR" b="1" dirty="0">
                <a:solidFill>
                  <a:srgbClr val="000000"/>
                </a:solidFill>
                <a:latin typeface="Verdana" panose="020B0604030504040204" pitchFamily="34" charset="0"/>
              </a:rPr>
              <a:t>Présentation de la démarche synodale (Marie-Thérèse)                 </a:t>
            </a:r>
            <a:r>
              <a:rPr lang="fr-FR" b="1" dirty="0">
                <a:solidFill>
                  <a:srgbClr val="002060"/>
                </a:solidFill>
                <a:latin typeface="Verdana" panose="020B0604030504040204" pitchFamily="34" charset="0"/>
              </a:rPr>
              <a:t>15 mn</a:t>
            </a:r>
            <a:r>
              <a:rPr lang="fr-FR" b="1" dirty="0">
                <a:solidFill>
                  <a:srgbClr val="000000"/>
                </a:solidFill>
                <a:latin typeface="Verdana" panose="020B0604030504040204" pitchFamily="34" charset="0"/>
              </a:rPr>
              <a:t> </a:t>
            </a:r>
          </a:p>
          <a:p>
            <a:pPr marL="285750" indent="-285750" algn="just">
              <a:buFont typeface="Wingdings" panose="05000000000000000000" pitchFamily="2" charset="2"/>
              <a:buChar char="§"/>
            </a:pPr>
            <a:r>
              <a:rPr lang="fr-FR" b="1" dirty="0">
                <a:solidFill>
                  <a:srgbClr val="000000"/>
                </a:solidFill>
                <a:latin typeface="Verdana" panose="020B0604030504040204" pitchFamily="34" charset="0"/>
              </a:rPr>
              <a:t>Objet du synode   </a:t>
            </a:r>
          </a:p>
          <a:p>
            <a:pPr marL="285750" indent="-285750" algn="just">
              <a:buFont typeface="Wingdings" panose="05000000000000000000" pitchFamily="2" charset="2"/>
              <a:buChar char="§"/>
            </a:pPr>
            <a:r>
              <a:rPr lang="fr-FR" b="1" dirty="0">
                <a:solidFill>
                  <a:srgbClr val="000000"/>
                </a:solidFill>
                <a:latin typeface="Verdana" panose="020B0604030504040204" pitchFamily="34" charset="0"/>
              </a:rPr>
              <a:t>Processus universel (Nathalie)</a:t>
            </a:r>
          </a:p>
          <a:p>
            <a:pPr marL="285750" indent="-285750" algn="just">
              <a:buFont typeface="Wingdings" panose="05000000000000000000" pitchFamily="2" charset="2"/>
              <a:buChar char="§"/>
            </a:pPr>
            <a:endParaRPr lang="fr-FR" b="1" u="sng" dirty="0">
              <a:solidFill>
                <a:srgbClr val="000000"/>
              </a:solidFill>
              <a:latin typeface="Verdana" panose="020B0604030504040204" pitchFamily="34" charset="0"/>
            </a:endParaRPr>
          </a:p>
          <a:p>
            <a:pPr marL="285750" indent="-285750" algn="just">
              <a:buFont typeface="Wingdings" panose="05000000000000000000" pitchFamily="2" charset="2"/>
              <a:buChar char="§"/>
            </a:pPr>
            <a:r>
              <a:rPr lang="fr-FR" b="1" dirty="0">
                <a:solidFill>
                  <a:srgbClr val="000000"/>
                </a:solidFill>
                <a:latin typeface="Verdana" panose="020B0604030504040204" pitchFamily="34" charset="0"/>
              </a:rPr>
              <a:t>La démarche sur notre paroisse   (Marguerite)                                </a:t>
            </a:r>
            <a:r>
              <a:rPr lang="fr-FR" b="1" dirty="0">
                <a:solidFill>
                  <a:srgbClr val="002060"/>
                </a:solidFill>
                <a:latin typeface="Verdana" panose="020B0604030504040204" pitchFamily="34" charset="0"/>
              </a:rPr>
              <a:t>10 mn</a:t>
            </a:r>
          </a:p>
          <a:p>
            <a:pPr marL="285750" indent="-285750" algn="just">
              <a:buFont typeface="Wingdings" panose="05000000000000000000" pitchFamily="2" charset="2"/>
              <a:buChar char="§"/>
            </a:pPr>
            <a:endParaRPr lang="fr-FR" b="1" dirty="0">
              <a:solidFill>
                <a:srgbClr val="002060"/>
              </a:solidFill>
              <a:latin typeface="Verdana" panose="020B0604030504040204" pitchFamily="34" charset="0"/>
            </a:endParaRPr>
          </a:p>
          <a:p>
            <a:pPr marL="285750" indent="-285750">
              <a:buFont typeface="Wingdings" panose="05000000000000000000" pitchFamily="2" charset="2"/>
              <a:buChar char="§"/>
            </a:pPr>
            <a:r>
              <a:rPr lang="fr-FR" b="1" dirty="0">
                <a:solidFill>
                  <a:srgbClr val="000000"/>
                </a:solidFill>
                <a:latin typeface="Verdana" panose="020B0604030504040204" pitchFamily="34" charset="0"/>
              </a:rPr>
              <a:t> Mise en pratique                                                                                </a:t>
            </a:r>
            <a:r>
              <a:rPr lang="fr-FR" b="1" dirty="0">
                <a:solidFill>
                  <a:srgbClr val="002060"/>
                </a:solidFill>
                <a:latin typeface="Verdana" panose="020B0604030504040204" pitchFamily="34" charset="0"/>
              </a:rPr>
              <a:t>45 mn</a:t>
            </a:r>
          </a:p>
          <a:p>
            <a:pPr marL="285750" indent="-285750">
              <a:buFont typeface="Wingdings" panose="05000000000000000000" pitchFamily="2" charset="2"/>
              <a:buChar char="§"/>
            </a:pPr>
            <a:endParaRPr lang="fr-FR" b="1" dirty="0">
              <a:solidFill>
                <a:srgbClr val="002060"/>
              </a:solidFill>
              <a:latin typeface="Verdana" panose="020B0604030504040204" pitchFamily="34" charset="0"/>
            </a:endParaRPr>
          </a:p>
          <a:p>
            <a:pPr marL="285750" indent="-285750" algn="just">
              <a:buFont typeface="Wingdings" panose="05000000000000000000" pitchFamily="2" charset="2"/>
              <a:buChar char="§"/>
            </a:pPr>
            <a:r>
              <a:rPr lang="fr-FR" b="1" dirty="0">
                <a:solidFill>
                  <a:srgbClr val="000000"/>
                </a:solidFill>
                <a:latin typeface="Verdana" panose="020B0604030504040204" pitchFamily="34" charset="0"/>
              </a:rPr>
              <a:t>Récupération des feuilles, parole au rapporteur                              </a:t>
            </a:r>
            <a:r>
              <a:rPr lang="fr-FR" b="1" dirty="0">
                <a:solidFill>
                  <a:srgbClr val="002060"/>
                </a:solidFill>
                <a:latin typeface="Verdana" panose="020B0604030504040204" pitchFamily="34" charset="0"/>
              </a:rPr>
              <a:t>10 mn</a:t>
            </a:r>
            <a:endParaRPr lang="fr-FR" sz="1600" dirty="0">
              <a:solidFill>
                <a:srgbClr val="000000"/>
              </a:solidFill>
              <a:latin typeface="Verdana" panose="020B0604030504040204" pitchFamily="34" charset="0"/>
            </a:endParaRPr>
          </a:p>
          <a:p>
            <a:pPr algn="ctr"/>
            <a:endParaRPr lang="fr-FR" sz="16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78518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3</a:t>
            </a:fld>
            <a:endParaRPr lang="fr-FR"/>
          </a:p>
        </p:txBody>
      </p:sp>
      <p:sp>
        <p:nvSpPr>
          <p:cNvPr id="6" name="Titre 2"/>
          <p:cNvSpPr>
            <a:spLocks noGrp="1"/>
          </p:cNvSpPr>
          <p:nvPr>
            <p:ph type="ctrTitle"/>
          </p:nvPr>
        </p:nvSpPr>
        <p:spPr>
          <a:xfrm>
            <a:off x="262898" y="485898"/>
            <a:ext cx="10843536" cy="732115"/>
          </a:xfrm>
          <a:solidFill>
            <a:srgbClr val="AD2952"/>
          </a:solidFill>
        </p:spPr>
        <p:txBody>
          <a:bodyPr anchor="ctr">
            <a:normAutofit fontScale="90000"/>
          </a:bodyPr>
          <a:lstStyle/>
          <a:p>
            <a:pPr algn="ctr"/>
            <a:r>
              <a:rPr lang="fr-FR" sz="3000" cap="none" dirty="0">
                <a:solidFill>
                  <a:schemeClr val="bg1"/>
                </a:solidFill>
                <a:latin typeface="+mn-lt"/>
              </a:rPr>
              <a:t>SE LAISSER GUIDER PAR L’ESPRIT, A L’ECOUTE DE LA PAROLE</a:t>
            </a:r>
          </a:p>
        </p:txBody>
      </p:sp>
      <p:sp>
        <p:nvSpPr>
          <p:cNvPr id="8" name="ZoneTexte 7">
            <a:extLst>
              <a:ext uri="{FF2B5EF4-FFF2-40B4-BE49-F238E27FC236}">
                <a16:creationId xmlns:a16="http://schemas.microsoft.com/office/drawing/2014/main" id="{1472FD70-5FCA-4D31-8EA9-6E81CBF05B0E}"/>
              </a:ext>
            </a:extLst>
          </p:cNvPr>
          <p:cNvSpPr txBox="1"/>
          <p:nvPr/>
        </p:nvSpPr>
        <p:spPr>
          <a:xfrm>
            <a:off x="262897" y="1650079"/>
            <a:ext cx="4830123" cy="4278094"/>
          </a:xfrm>
          <a:prstGeom prst="rect">
            <a:avLst/>
          </a:prstGeom>
          <a:solidFill>
            <a:schemeClr val="bg1">
              <a:lumMod val="95000"/>
            </a:schemeClr>
          </a:solidFill>
        </p:spPr>
        <p:txBody>
          <a:bodyPr wrap="square">
            <a:spAutoFit/>
          </a:bodyPr>
          <a:lstStyle/>
          <a:p>
            <a:pPr marL="228600" indent="-228600" algn="ctr">
              <a:buAutoNum type="arabicPeriod"/>
            </a:pPr>
            <a:r>
              <a:rPr lang="fr-FR" sz="1600" b="0" i="0" dirty="0">
                <a:solidFill>
                  <a:srgbClr val="000000"/>
                </a:solidFill>
                <a:effectLst/>
                <a:latin typeface="Verdana" panose="020B0604030504040204" pitchFamily="34" charset="0"/>
              </a:rPr>
              <a:t>Viens, Esprit Saint, viens en nos cœurs</a:t>
            </a:r>
            <a:br>
              <a:rPr lang="fr-FR" sz="1600" b="0" i="0" dirty="0">
                <a:solidFill>
                  <a:srgbClr val="000000"/>
                </a:solidFill>
                <a:effectLst/>
                <a:latin typeface="Verdana" panose="020B0604030504040204" pitchFamily="34" charset="0"/>
              </a:rPr>
            </a:br>
            <a:r>
              <a:rPr lang="fr-FR" sz="1600" b="0" i="0" dirty="0">
                <a:solidFill>
                  <a:srgbClr val="000000"/>
                </a:solidFill>
                <a:effectLst/>
                <a:latin typeface="Verdana" panose="020B0604030504040204" pitchFamily="34" charset="0"/>
              </a:rPr>
              <a:t>Et envoie du haut du ciel</a:t>
            </a:r>
            <a:br>
              <a:rPr lang="fr-FR" sz="1600" b="0" i="0" dirty="0">
                <a:solidFill>
                  <a:srgbClr val="000000"/>
                </a:solidFill>
                <a:effectLst/>
                <a:latin typeface="Verdana" panose="020B0604030504040204" pitchFamily="34" charset="0"/>
              </a:rPr>
            </a:br>
            <a:r>
              <a:rPr lang="fr-FR" sz="1600" b="0" i="0" dirty="0">
                <a:solidFill>
                  <a:srgbClr val="000000"/>
                </a:solidFill>
                <a:effectLst/>
                <a:latin typeface="Verdana" panose="020B0604030504040204" pitchFamily="34" charset="0"/>
              </a:rPr>
              <a:t>Un rayon de ta lumière</a:t>
            </a:r>
          </a:p>
          <a:p>
            <a:pPr marL="228600" indent="-228600" algn="ctr">
              <a:buAutoNum type="arabicPeriod"/>
            </a:pPr>
            <a:endParaRPr lang="fr-FR" sz="1600" b="0" i="0" dirty="0">
              <a:solidFill>
                <a:srgbClr val="000000"/>
              </a:solidFill>
              <a:effectLst/>
              <a:latin typeface="Verdana" panose="020B0604030504040204" pitchFamily="34" charset="0"/>
            </a:endParaRPr>
          </a:p>
          <a:p>
            <a:pPr algn="ctr"/>
            <a:r>
              <a:rPr lang="fr-FR" sz="1600" b="1" i="0" dirty="0">
                <a:solidFill>
                  <a:srgbClr val="000000"/>
                </a:solidFill>
                <a:effectLst/>
                <a:latin typeface="Verdana" panose="020B0604030504040204" pitchFamily="34" charset="0"/>
              </a:rPr>
              <a:t>R. </a:t>
            </a:r>
            <a:r>
              <a:rPr lang="fr-FR" sz="1600" b="1" i="0" dirty="0" err="1">
                <a:solidFill>
                  <a:srgbClr val="000000"/>
                </a:solidFill>
                <a:effectLst/>
                <a:latin typeface="Verdana" panose="020B0604030504040204" pitchFamily="34" charset="0"/>
              </a:rPr>
              <a:t>Veni</a:t>
            </a:r>
            <a:r>
              <a:rPr lang="fr-FR" sz="1600" b="1" i="0" dirty="0">
                <a:solidFill>
                  <a:srgbClr val="000000"/>
                </a:solidFill>
                <a:effectLst/>
                <a:latin typeface="Verdana" panose="020B0604030504040204" pitchFamily="34" charset="0"/>
              </a:rPr>
              <a:t> </a:t>
            </a:r>
            <a:r>
              <a:rPr lang="fr-FR" sz="1600" b="1" i="0" dirty="0" err="1">
                <a:solidFill>
                  <a:srgbClr val="000000"/>
                </a:solidFill>
                <a:effectLst/>
                <a:latin typeface="Verdana" panose="020B0604030504040204" pitchFamily="34" charset="0"/>
              </a:rPr>
              <a:t>Sancte</a:t>
            </a:r>
            <a:r>
              <a:rPr lang="fr-FR" sz="1600" b="1" i="0" dirty="0">
                <a:solidFill>
                  <a:srgbClr val="000000"/>
                </a:solidFill>
                <a:effectLst/>
                <a:latin typeface="Verdana" panose="020B0604030504040204" pitchFamily="34" charset="0"/>
              </a:rPr>
              <a:t> </a:t>
            </a:r>
            <a:r>
              <a:rPr lang="fr-FR" sz="1600" b="1" i="0" dirty="0" err="1">
                <a:solidFill>
                  <a:srgbClr val="000000"/>
                </a:solidFill>
                <a:effectLst/>
                <a:latin typeface="Verdana" panose="020B0604030504040204" pitchFamily="34" charset="0"/>
              </a:rPr>
              <a:t>Spiritus</a:t>
            </a:r>
            <a:endParaRPr lang="fr-FR" sz="1600" b="1" i="0" dirty="0">
              <a:solidFill>
                <a:srgbClr val="000000"/>
              </a:solidFill>
              <a:effectLst/>
              <a:latin typeface="Verdana" panose="020B0604030504040204" pitchFamily="34" charset="0"/>
            </a:endParaRPr>
          </a:p>
          <a:p>
            <a:pPr algn="ctr"/>
            <a:endParaRPr lang="fr-FR" sz="1600" b="0" i="0" dirty="0">
              <a:solidFill>
                <a:srgbClr val="000000"/>
              </a:solidFill>
              <a:effectLst/>
              <a:latin typeface="Verdana" panose="020B0604030504040204" pitchFamily="34" charset="0"/>
            </a:endParaRPr>
          </a:p>
          <a:p>
            <a:pPr algn="ctr"/>
            <a:r>
              <a:rPr lang="fr-FR" sz="1600" b="0" i="0" dirty="0">
                <a:solidFill>
                  <a:srgbClr val="000000"/>
                </a:solidFill>
                <a:effectLst/>
                <a:latin typeface="Verdana" panose="020B0604030504040204" pitchFamily="34" charset="0"/>
              </a:rPr>
              <a:t>2. Viens en nous, viens père des pauvres,</a:t>
            </a:r>
            <a:br>
              <a:rPr lang="fr-FR" sz="1600" b="0" i="0" dirty="0">
                <a:solidFill>
                  <a:srgbClr val="000000"/>
                </a:solidFill>
                <a:effectLst/>
                <a:latin typeface="Verdana" panose="020B0604030504040204" pitchFamily="34" charset="0"/>
              </a:rPr>
            </a:br>
            <a:r>
              <a:rPr lang="fr-FR" sz="1600" b="0" i="0" dirty="0">
                <a:solidFill>
                  <a:srgbClr val="000000"/>
                </a:solidFill>
                <a:effectLst/>
                <a:latin typeface="Verdana" panose="020B0604030504040204" pitchFamily="34" charset="0"/>
              </a:rPr>
              <a:t>Viens, dispensateur des dons,</a:t>
            </a:r>
            <a:br>
              <a:rPr lang="fr-FR" sz="1600" b="0" i="0" dirty="0">
                <a:solidFill>
                  <a:srgbClr val="000000"/>
                </a:solidFill>
                <a:effectLst/>
                <a:latin typeface="Verdana" panose="020B0604030504040204" pitchFamily="34" charset="0"/>
              </a:rPr>
            </a:br>
            <a:r>
              <a:rPr lang="fr-FR" sz="1600" b="0" i="0" dirty="0">
                <a:solidFill>
                  <a:srgbClr val="000000"/>
                </a:solidFill>
                <a:effectLst/>
                <a:latin typeface="Verdana" panose="020B0604030504040204" pitchFamily="34" charset="0"/>
              </a:rPr>
              <a:t>Viens, lumière de nos cœurs.</a:t>
            </a:r>
          </a:p>
          <a:p>
            <a:pPr algn="ctr"/>
            <a:endParaRPr lang="fr-FR" sz="1600" b="0" i="0" dirty="0">
              <a:solidFill>
                <a:srgbClr val="000000"/>
              </a:solidFill>
              <a:effectLst/>
              <a:latin typeface="Verdana" panose="020B0604030504040204" pitchFamily="34" charset="0"/>
            </a:endParaRPr>
          </a:p>
          <a:p>
            <a:pPr algn="ctr"/>
            <a:r>
              <a:rPr lang="fr-FR" sz="1600" b="0" i="0" dirty="0">
                <a:solidFill>
                  <a:srgbClr val="000000"/>
                </a:solidFill>
                <a:effectLst/>
                <a:latin typeface="Verdana" panose="020B0604030504040204" pitchFamily="34" charset="0"/>
              </a:rPr>
              <a:t>3. Consolateur souverain,</a:t>
            </a:r>
            <a:br>
              <a:rPr lang="fr-FR" sz="1600" b="0" i="0" dirty="0">
                <a:solidFill>
                  <a:srgbClr val="000000"/>
                </a:solidFill>
                <a:effectLst/>
                <a:latin typeface="Verdana" panose="020B0604030504040204" pitchFamily="34" charset="0"/>
              </a:rPr>
            </a:br>
            <a:r>
              <a:rPr lang="fr-FR" sz="1600" b="0" i="0" dirty="0">
                <a:solidFill>
                  <a:srgbClr val="000000"/>
                </a:solidFill>
                <a:effectLst/>
                <a:latin typeface="Verdana" panose="020B0604030504040204" pitchFamily="34" charset="0"/>
              </a:rPr>
              <a:t>Hôte très doux de nos âmes,</a:t>
            </a:r>
            <a:br>
              <a:rPr lang="fr-FR" sz="1600" b="0" i="0" dirty="0">
                <a:solidFill>
                  <a:srgbClr val="000000"/>
                </a:solidFill>
                <a:effectLst/>
                <a:latin typeface="Verdana" panose="020B0604030504040204" pitchFamily="34" charset="0"/>
              </a:rPr>
            </a:br>
            <a:r>
              <a:rPr lang="fr-FR" sz="1600" b="0" i="0" dirty="0">
                <a:solidFill>
                  <a:srgbClr val="000000"/>
                </a:solidFill>
                <a:effectLst/>
                <a:latin typeface="Verdana" panose="020B0604030504040204" pitchFamily="34" charset="0"/>
              </a:rPr>
              <a:t>Adoucissante fraîcheur.</a:t>
            </a:r>
          </a:p>
          <a:p>
            <a:pPr algn="ctr"/>
            <a:endParaRPr lang="fr-FR" sz="1600" b="0" i="0" dirty="0">
              <a:solidFill>
                <a:srgbClr val="000000"/>
              </a:solidFill>
              <a:effectLst/>
              <a:latin typeface="Verdana" panose="020B0604030504040204" pitchFamily="34" charset="0"/>
            </a:endParaRPr>
          </a:p>
          <a:p>
            <a:pPr algn="ctr"/>
            <a:r>
              <a:rPr lang="fr-FR" sz="1600" b="0" i="0" dirty="0">
                <a:solidFill>
                  <a:srgbClr val="000000"/>
                </a:solidFill>
                <a:effectLst/>
                <a:latin typeface="Verdana" panose="020B0604030504040204" pitchFamily="34" charset="0"/>
              </a:rPr>
              <a:t>4. Dans le labeur, le repos,</a:t>
            </a:r>
            <a:br>
              <a:rPr lang="fr-FR" sz="1600" b="0" i="0" dirty="0">
                <a:solidFill>
                  <a:srgbClr val="000000"/>
                </a:solidFill>
                <a:effectLst/>
                <a:latin typeface="Verdana" panose="020B0604030504040204" pitchFamily="34" charset="0"/>
              </a:rPr>
            </a:br>
            <a:r>
              <a:rPr lang="fr-FR" sz="1600" b="0" i="0" dirty="0">
                <a:solidFill>
                  <a:srgbClr val="000000"/>
                </a:solidFill>
                <a:effectLst/>
                <a:latin typeface="Verdana" panose="020B0604030504040204" pitchFamily="34" charset="0"/>
              </a:rPr>
              <a:t>Dans la fièvre, la fraîcheur,</a:t>
            </a:r>
            <a:br>
              <a:rPr lang="fr-FR" sz="1600" b="0" i="0" dirty="0">
                <a:solidFill>
                  <a:srgbClr val="000000"/>
                </a:solidFill>
                <a:effectLst/>
                <a:latin typeface="Verdana" panose="020B0604030504040204" pitchFamily="34" charset="0"/>
              </a:rPr>
            </a:br>
            <a:r>
              <a:rPr lang="fr-FR" sz="1600" b="0" i="0" dirty="0">
                <a:solidFill>
                  <a:srgbClr val="000000"/>
                </a:solidFill>
                <a:effectLst/>
                <a:latin typeface="Verdana" panose="020B0604030504040204" pitchFamily="34" charset="0"/>
              </a:rPr>
              <a:t>Dans les pleurs, le réconfort.</a:t>
            </a:r>
          </a:p>
        </p:txBody>
      </p:sp>
      <p:pic>
        <p:nvPicPr>
          <p:cNvPr id="4" name="Image 3">
            <a:extLst>
              <a:ext uri="{FF2B5EF4-FFF2-40B4-BE49-F238E27FC236}">
                <a16:creationId xmlns:a16="http://schemas.microsoft.com/office/drawing/2014/main" id="{CC40E839-6D5D-48BF-9E3B-32AED28AEA3A}"/>
              </a:ext>
            </a:extLst>
          </p:cNvPr>
          <p:cNvPicPr>
            <a:picLocks noChangeAspect="1"/>
          </p:cNvPicPr>
          <p:nvPr/>
        </p:nvPicPr>
        <p:blipFill>
          <a:blip r:embed="rId2"/>
          <a:stretch>
            <a:fillRect/>
          </a:stretch>
        </p:blipFill>
        <p:spPr>
          <a:xfrm>
            <a:off x="10346661" y="145279"/>
            <a:ext cx="1582442" cy="1572426"/>
          </a:xfrm>
          <a:prstGeom prst="rect">
            <a:avLst/>
          </a:prstGeom>
        </p:spPr>
      </p:pic>
      <p:sp>
        <p:nvSpPr>
          <p:cNvPr id="11" name="ZoneTexte 10">
            <a:extLst>
              <a:ext uri="{FF2B5EF4-FFF2-40B4-BE49-F238E27FC236}">
                <a16:creationId xmlns:a16="http://schemas.microsoft.com/office/drawing/2014/main" id="{AC3D5E18-6842-401B-A1F1-3390150DBA4A}"/>
              </a:ext>
            </a:extLst>
          </p:cNvPr>
          <p:cNvSpPr txBox="1"/>
          <p:nvPr/>
        </p:nvSpPr>
        <p:spPr>
          <a:xfrm>
            <a:off x="5432828" y="1695365"/>
            <a:ext cx="5249415" cy="4185761"/>
          </a:xfrm>
          <a:prstGeom prst="rect">
            <a:avLst/>
          </a:prstGeom>
          <a:solidFill>
            <a:schemeClr val="bg1">
              <a:lumMod val="95000"/>
            </a:schemeClr>
          </a:solidFill>
        </p:spPr>
        <p:txBody>
          <a:bodyPr wrap="square" rtlCol="0">
            <a:spAutoFit/>
          </a:bodyPr>
          <a:lstStyle/>
          <a:p>
            <a:r>
              <a:rPr lang="fr-FR" sz="1400" b="0" i="0" dirty="0">
                <a:solidFill>
                  <a:srgbClr val="0B0102"/>
                </a:solidFill>
                <a:effectLst/>
                <a:latin typeface="Ubuntu"/>
              </a:rPr>
              <a:t>En ce temps-là,</a:t>
            </a:r>
            <a:br>
              <a:rPr lang="fr-FR" sz="1400" b="0" i="0" dirty="0">
                <a:solidFill>
                  <a:srgbClr val="0B0102"/>
                </a:solidFill>
                <a:effectLst/>
                <a:latin typeface="Ubuntu"/>
              </a:rPr>
            </a:br>
            <a:r>
              <a:rPr lang="fr-FR" sz="1400" b="0" i="0" dirty="0">
                <a:solidFill>
                  <a:srgbClr val="0B0102"/>
                </a:solidFill>
                <a:effectLst/>
                <a:latin typeface="Ubuntu"/>
              </a:rPr>
              <a:t>Jésus disait aux foules :</a:t>
            </a:r>
            <a:br>
              <a:rPr lang="fr-FR" sz="1400" b="0" i="0" dirty="0">
                <a:solidFill>
                  <a:srgbClr val="0B0102"/>
                </a:solidFill>
                <a:effectLst/>
                <a:latin typeface="Ubuntu"/>
              </a:rPr>
            </a:br>
            <a:r>
              <a:rPr lang="fr-FR" sz="1400" b="0" i="0" dirty="0">
                <a:solidFill>
                  <a:srgbClr val="0B0102"/>
                </a:solidFill>
                <a:effectLst/>
                <a:latin typeface="Ubuntu"/>
              </a:rPr>
              <a:t>    « Personne, après avoir allumé une lampe, ne la couvre d’un vase</a:t>
            </a:r>
            <a:br>
              <a:rPr lang="fr-FR" sz="1400" b="0" i="0" dirty="0">
                <a:solidFill>
                  <a:srgbClr val="0B0102"/>
                </a:solidFill>
                <a:effectLst/>
                <a:latin typeface="Ubuntu"/>
              </a:rPr>
            </a:br>
            <a:r>
              <a:rPr lang="fr-FR" sz="1400" b="0" i="0" dirty="0">
                <a:solidFill>
                  <a:srgbClr val="0B0102"/>
                </a:solidFill>
                <a:effectLst/>
                <a:latin typeface="Ubuntu"/>
              </a:rPr>
              <a:t>ou ne la met sous le lit ; on la met sur le lampadaire pour que ceux qui entrent voient la lumière.</a:t>
            </a:r>
            <a:br>
              <a:rPr lang="fr-FR" sz="1400" b="0" i="0" dirty="0">
                <a:solidFill>
                  <a:srgbClr val="0B0102"/>
                </a:solidFill>
                <a:effectLst/>
                <a:latin typeface="Ubuntu"/>
              </a:rPr>
            </a:br>
            <a:r>
              <a:rPr lang="fr-FR" sz="1400" b="0" i="0" dirty="0">
                <a:solidFill>
                  <a:srgbClr val="0B0102"/>
                </a:solidFill>
                <a:effectLst/>
                <a:latin typeface="Ubuntu"/>
              </a:rPr>
              <a:t>    Car rien n’est caché qui ne doive paraître au grand jour ; rien n’est secret qui ne doive être connu et venir au grand jour.</a:t>
            </a:r>
          </a:p>
          <a:p>
            <a:r>
              <a:rPr lang="fr-FR" sz="1400" b="0" i="0" dirty="0">
                <a:solidFill>
                  <a:srgbClr val="0B0102"/>
                </a:solidFill>
                <a:effectLst/>
                <a:latin typeface="Ubuntu"/>
              </a:rPr>
              <a:t>    Faites attention à la manière dont vous écoutez.</a:t>
            </a:r>
            <a:br>
              <a:rPr lang="fr-FR" sz="1400" b="0" i="0" dirty="0">
                <a:solidFill>
                  <a:srgbClr val="0B0102"/>
                </a:solidFill>
                <a:effectLst/>
                <a:latin typeface="Ubuntu"/>
              </a:rPr>
            </a:br>
            <a:r>
              <a:rPr lang="fr-FR" sz="1400" b="0" i="0" dirty="0">
                <a:solidFill>
                  <a:srgbClr val="0B0102"/>
                </a:solidFill>
                <a:effectLst/>
                <a:latin typeface="Ubuntu"/>
              </a:rPr>
              <a:t>Car à celui qui a, on donnera ; et à celui qui n’a pas, même ce qu’il croit avoir sera enlevé. »</a:t>
            </a:r>
          </a:p>
          <a:p>
            <a:r>
              <a:rPr lang="fr-FR" sz="1400" b="0" i="0" dirty="0">
                <a:solidFill>
                  <a:srgbClr val="0B0102"/>
                </a:solidFill>
                <a:effectLst/>
                <a:latin typeface="Ubuntu"/>
              </a:rPr>
              <a:t>la mère et les frères de Jésus vinrent le trouver, mais ils ne pouvaient pas arriver jusqu’à lui à cause de la foule.</a:t>
            </a:r>
            <a:br>
              <a:rPr lang="fr-FR" sz="1400" dirty="0">
                <a:solidFill>
                  <a:srgbClr val="0B0102"/>
                </a:solidFill>
              </a:rPr>
            </a:br>
            <a:r>
              <a:rPr lang="fr-FR" sz="1400" b="0" i="0" dirty="0">
                <a:solidFill>
                  <a:srgbClr val="0B0102"/>
                </a:solidFill>
                <a:effectLst/>
                <a:latin typeface="Ubuntu"/>
              </a:rPr>
              <a:t>    On le lui fit savoir : « Ta mère et tes frères sont là dehors, qui veulent te voir. »</a:t>
            </a:r>
            <a:br>
              <a:rPr lang="fr-FR" sz="1400" dirty="0">
                <a:solidFill>
                  <a:srgbClr val="0B0102"/>
                </a:solidFill>
              </a:rPr>
            </a:br>
            <a:r>
              <a:rPr lang="fr-FR" sz="1400" b="0" i="0" dirty="0">
                <a:solidFill>
                  <a:srgbClr val="0B0102"/>
                </a:solidFill>
                <a:effectLst/>
                <a:latin typeface="Ubuntu"/>
              </a:rPr>
              <a:t>    Il leur répondit : « Ma mère et mes frères sont ceux qui écoutent la parole de Dieu, et qui la mettent en pratique. »</a:t>
            </a:r>
          </a:p>
          <a:p>
            <a:pPr algn="l"/>
            <a:endParaRPr lang="fr-FR" sz="1400" b="0" i="0" dirty="0">
              <a:solidFill>
                <a:srgbClr val="464E53"/>
              </a:solidFill>
              <a:effectLst/>
              <a:latin typeface="Ubuntu"/>
            </a:endParaRPr>
          </a:p>
          <a:p>
            <a:r>
              <a:rPr lang="fr-FR" sz="1400" dirty="0"/>
              <a:t>                                                                     </a:t>
            </a:r>
            <a:r>
              <a:rPr lang="fr-FR" sz="1200" dirty="0"/>
              <a:t>Luc 8,16-18 ,19-21</a:t>
            </a:r>
            <a:endParaRPr lang="fr-FR" sz="1200" b="0" i="0" dirty="0">
              <a:solidFill>
                <a:srgbClr val="464E53"/>
              </a:solidFill>
              <a:effectLst/>
              <a:latin typeface="Ubuntu"/>
            </a:endParaRPr>
          </a:p>
          <a:p>
            <a:pPr algn="l"/>
            <a:endParaRPr lang="fr-FR" sz="1400" b="0" i="0" dirty="0">
              <a:solidFill>
                <a:srgbClr val="464E53"/>
              </a:solidFill>
              <a:effectLst/>
              <a:latin typeface="Ubuntu"/>
            </a:endParaRPr>
          </a:p>
        </p:txBody>
      </p:sp>
    </p:spTree>
    <p:extLst>
      <p:ext uri="{BB962C8B-B14F-4D97-AF65-F5344CB8AC3E}">
        <p14:creationId xmlns:p14="http://schemas.microsoft.com/office/powerpoint/2010/main" val="114995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C6623A05-69AB-48B4-BDDB-F9EDBBD40EAD}"/>
              </a:ext>
            </a:extLst>
          </p:cNvPr>
          <p:cNvSpPr txBox="1"/>
          <p:nvPr/>
        </p:nvSpPr>
        <p:spPr>
          <a:xfrm>
            <a:off x="119142" y="1403858"/>
            <a:ext cx="11486003" cy="4770537"/>
          </a:xfrm>
          <a:prstGeom prst="rect">
            <a:avLst/>
          </a:prstGeom>
          <a:solidFill>
            <a:schemeClr val="bg1">
              <a:lumMod val="95000"/>
            </a:schemeClr>
          </a:solidFill>
        </p:spPr>
        <p:txBody>
          <a:bodyPr wrap="square">
            <a:spAutoFit/>
          </a:bodyPr>
          <a:lstStyle/>
          <a:p>
            <a:pPr algn="ctr"/>
            <a:r>
              <a:rPr lang="fr-FR" sz="1600" b="1" i="1" dirty="0">
                <a:solidFill>
                  <a:srgbClr val="000000"/>
                </a:solidFill>
                <a:effectLst/>
                <a:latin typeface="inherit"/>
              </a:rPr>
              <a:t>Nous voici devant Toi, Esprit Saint</a:t>
            </a:r>
            <a:r>
              <a:rPr lang="fr-FR" sz="1600" b="0" i="1" dirty="0">
                <a:solidFill>
                  <a:srgbClr val="000000"/>
                </a:solidFill>
                <a:effectLst/>
                <a:latin typeface="Montserrat" panose="00000500000000000000" pitchFamily="2" charset="0"/>
              </a:rPr>
              <a:t> ;</a:t>
            </a:r>
            <a:br>
              <a:rPr lang="fr-FR" sz="1600" b="0" i="1" dirty="0">
                <a:solidFill>
                  <a:srgbClr val="000000"/>
                </a:solidFill>
                <a:effectLst/>
                <a:latin typeface="Montserrat" panose="00000500000000000000" pitchFamily="2" charset="0"/>
              </a:rPr>
            </a:br>
            <a:r>
              <a:rPr lang="fr-FR" sz="1600" b="0" i="1" dirty="0">
                <a:solidFill>
                  <a:srgbClr val="000000"/>
                </a:solidFill>
                <a:effectLst/>
                <a:latin typeface="Montserrat" panose="00000500000000000000" pitchFamily="2" charset="0"/>
              </a:rPr>
              <a:t>en Ton Nom, nous sommes réunis. </a:t>
            </a:r>
            <a:br>
              <a:rPr lang="fr-FR" sz="1600" dirty="0"/>
            </a:br>
            <a:r>
              <a:rPr lang="fr-FR" sz="1600" b="0" i="1" dirty="0">
                <a:solidFill>
                  <a:srgbClr val="000000"/>
                </a:solidFill>
                <a:effectLst/>
                <a:latin typeface="Montserrat" panose="00000500000000000000" pitchFamily="2" charset="0"/>
              </a:rPr>
              <a:t>Toi notre seul conseiller, viens à nous, </a:t>
            </a:r>
            <a:br>
              <a:rPr lang="fr-FR" sz="1600" dirty="0"/>
            </a:br>
            <a:r>
              <a:rPr lang="fr-FR" sz="1600" b="0" i="1" dirty="0">
                <a:solidFill>
                  <a:srgbClr val="000000"/>
                </a:solidFill>
                <a:effectLst/>
                <a:latin typeface="Montserrat" panose="00000500000000000000" pitchFamily="2" charset="0"/>
              </a:rPr>
              <a:t>demeure avec nous, </a:t>
            </a:r>
            <a:br>
              <a:rPr lang="fr-FR" sz="1600" dirty="0"/>
            </a:br>
            <a:r>
              <a:rPr lang="fr-FR" sz="1600" b="0" i="1" dirty="0">
                <a:solidFill>
                  <a:srgbClr val="000000"/>
                </a:solidFill>
                <a:effectLst/>
                <a:latin typeface="Montserrat" panose="00000500000000000000" pitchFamily="2" charset="0"/>
              </a:rPr>
              <a:t>daigne habiter nos cœurs.</a:t>
            </a:r>
            <a:br>
              <a:rPr lang="fr-FR" sz="1600" dirty="0"/>
            </a:br>
            <a:r>
              <a:rPr lang="fr-FR" sz="1600" b="0" i="1" dirty="0">
                <a:solidFill>
                  <a:srgbClr val="000000"/>
                </a:solidFill>
                <a:effectLst/>
                <a:latin typeface="Montserrat" panose="00000500000000000000" pitchFamily="2" charset="0"/>
              </a:rPr>
              <a:t>Enseigne-nous vers quel but nous orienter ; </a:t>
            </a:r>
            <a:br>
              <a:rPr lang="fr-FR" sz="1600" dirty="0"/>
            </a:br>
            <a:r>
              <a:rPr lang="fr-FR" sz="1600" b="0" i="1" dirty="0">
                <a:solidFill>
                  <a:srgbClr val="000000"/>
                </a:solidFill>
                <a:effectLst/>
                <a:latin typeface="Montserrat" panose="00000500000000000000" pitchFamily="2" charset="0"/>
              </a:rPr>
              <a:t>montre nous comment nous devons marcher ensemble.</a:t>
            </a:r>
            <a:br>
              <a:rPr lang="fr-FR" sz="1600" dirty="0"/>
            </a:br>
            <a:r>
              <a:rPr lang="fr-FR" sz="1600" b="0" i="1" dirty="0">
                <a:solidFill>
                  <a:srgbClr val="000000"/>
                </a:solidFill>
                <a:effectLst/>
                <a:latin typeface="Montserrat" panose="00000500000000000000" pitchFamily="2" charset="0"/>
              </a:rPr>
              <a:t>Nous qui sommes faibles et pécheurs, </a:t>
            </a:r>
            <a:br>
              <a:rPr lang="fr-FR" sz="1600" dirty="0"/>
            </a:br>
            <a:r>
              <a:rPr lang="fr-FR" sz="1600" b="0" i="1" dirty="0">
                <a:solidFill>
                  <a:srgbClr val="000000"/>
                </a:solidFill>
                <a:effectLst/>
                <a:latin typeface="Montserrat" panose="00000500000000000000" pitchFamily="2" charset="0"/>
              </a:rPr>
              <a:t>ne permets pas que nous provoquions le désordre.</a:t>
            </a:r>
            <a:br>
              <a:rPr lang="fr-FR" sz="1600" dirty="0"/>
            </a:br>
            <a:r>
              <a:rPr lang="fr-FR" sz="1600" b="0" i="1" dirty="0">
                <a:solidFill>
                  <a:srgbClr val="000000"/>
                </a:solidFill>
                <a:effectLst/>
                <a:latin typeface="Montserrat" panose="00000500000000000000" pitchFamily="2" charset="0"/>
              </a:rPr>
              <a:t>Fais-en sorte, </a:t>
            </a:r>
            <a:br>
              <a:rPr lang="fr-FR" sz="1600" dirty="0"/>
            </a:br>
            <a:r>
              <a:rPr lang="fr-FR" sz="1600" b="0" i="1" dirty="0">
                <a:solidFill>
                  <a:srgbClr val="000000"/>
                </a:solidFill>
                <a:effectLst/>
                <a:latin typeface="Montserrat" panose="00000500000000000000" pitchFamily="2" charset="0"/>
              </a:rPr>
              <a:t>que l’ignorance ne nous entraîne pas sur une fausse route, </a:t>
            </a:r>
            <a:br>
              <a:rPr lang="fr-FR" sz="1600" dirty="0"/>
            </a:br>
            <a:r>
              <a:rPr lang="fr-FR" sz="1600" b="0" i="1" dirty="0">
                <a:solidFill>
                  <a:srgbClr val="000000"/>
                </a:solidFill>
                <a:effectLst/>
                <a:latin typeface="Montserrat" panose="00000500000000000000" pitchFamily="2" charset="0"/>
              </a:rPr>
              <a:t>ni que la partialité influence nos actes.</a:t>
            </a:r>
            <a:br>
              <a:rPr lang="fr-FR" sz="1600" dirty="0"/>
            </a:br>
            <a:r>
              <a:rPr lang="fr-FR" sz="1600" b="0" i="1" dirty="0">
                <a:solidFill>
                  <a:srgbClr val="000000"/>
                </a:solidFill>
                <a:effectLst/>
                <a:latin typeface="Montserrat" panose="00000500000000000000" pitchFamily="2" charset="0"/>
              </a:rPr>
              <a:t>Que nous trouvions en Toi notre unité, </a:t>
            </a:r>
            <a:br>
              <a:rPr lang="fr-FR" sz="1600" dirty="0"/>
            </a:br>
            <a:r>
              <a:rPr lang="fr-FR" sz="1600" b="0" i="1" dirty="0">
                <a:solidFill>
                  <a:srgbClr val="000000"/>
                </a:solidFill>
                <a:effectLst/>
                <a:latin typeface="Montserrat" panose="00000500000000000000" pitchFamily="2" charset="0"/>
              </a:rPr>
              <a:t>sans nous éloigner du chemin de la vérité et de la justice, </a:t>
            </a:r>
            <a:br>
              <a:rPr lang="fr-FR" sz="1600" dirty="0"/>
            </a:br>
            <a:r>
              <a:rPr lang="fr-FR" sz="1600" b="0" i="1" dirty="0">
                <a:solidFill>
                  <a:srgbClr val="000000"/>
                </a:solidFill>
                <a:effectLst/>
                <a:latin typeface="Montserrat" panose="00000500000000000000" pitchFamily="2" charset="0"/>
              </a:rPr>
              <a:t>en avançant ensemble vers la vie éternelle.</a:t>
            </a:r>
            <a:br>
              <a:rPr lang="fr-FR" sz="1600" dirty="0"/>
            </a:br>
            <a:r>
              <a:rPr lang="fr-FR" sz="1600" b="0" i="1" dirty="0">
                <a:solidFill>
                  <a:srgbClr val="000000"/>
                </a:solidFill>
                <a:effectLst/>
                <a:latin typeface="Montserrat" panose="00000500000000000000" pitchFamily="2" charset="0"/>
              </a:rPr>
              <a:t>Nous te le demandons à Toi, </a:t>
            </a:r>
            <a:br>
              <a:rPr lang="fr-FR" sz="1600" dirty="0"/>
            </a:br>
            <a:r>
              <a:rPr lang="fr-FR" sz="1600" b="0" i="1" dirty="0">
                <a:solidFill>
                  <a:srgbClr val="000000"/>
                </a:solidFill>
                <a:effectLst/>
                <a:latin typeface="Montserrat" panose="00000500000000000000" pitchFamily="2" charset="0"/>
              </a:rPr>
              <a:t>qui agit en tout temps et en tout lieu,</a:t>
            </a:r>
            <a:br>
              <a:rPr lang="fr-FR" sz="1600" dirty="0"/>
            </a:br>
            <a:r>
              <a:rPr lang="fr-FR" sz="1600" b="0" i="1" dirty="0">
                <a:solidFill>
                  <a:srgbClr val="000000"/>
                </a:solidFill>
                <a:effectLst/>
                <a:latin typeface="Montserrat" panose="00000500000000000000" pitchFamily="2" charset="0"/>
              </a:rPr>
              <a:t>dans la communion du Père et du Fils,</a:t>
            </a:r>
            <a:br>
              <a:rPr lang="fr-FR" sz="1600" dirty="0"/>
            </a:br>
            <a:r>
              <a:rPr lang="fr-FR" sz="1600" b="0" i="1" dirty="0">
                <a:solidFill>
                  <a:srgbClr val="000000"/>
                </a:solidFill>
                <a:effectLst/>
                <a:latin typeface="Montserrat" panose="00000500000000000000" pitchFamily="2" charset="0"/>
              </a:rPr>
              <a:t>pour les siècles des siècles, Amen. </a:t>
            </a:r>
            <a:endParaRPr lang="fr-FR" sz="1600" b="0" i="0" dirty="0">
              <a:solidFill>
                <a:srgbClr val="000000"/>
              </a:solidFill>
              <a:effectLst/>
              <a:latin typeface="Verdana" panose="020B0604030504040204" pitchFamily="34" charset="0"/>
            </a:endParaRPr>
          </a:p>
        </p:txBody>
      </p:sp>
      <p:sp>
        <p:nvSpPr>
          <p:cNvPr id="3" name="Espace réservé du numéro de diapositive 2"/>
          <p:cNvSpPr>
            <a:spLocks noGrp="1"/>
          </p:cNvSpPr>
          <p:nvPr>
            <p:ph type="sldNum" sz="quarter" idx="12"/>
          </p:nvPr>
        </p:nvSpPr>
        <p:spPr/>
        <p:txBody>
          <a:bodyPr/>
          <a:lstStyle/>
          <a:p>
            <a:fld id="{975A587B-5814-4D9B-9598-FE9CB954CB01}" type="slidenum">
              <a:rPr lang="fr-FR" smtClean="0"/>
              <a:t>4</a:t>
            </a:fld>
            <a:endParaRPr lang="fr-FR"/>
          </a:p>
        </p:txBody>
      </p:sp>
      <p:sp>
        <p:nvSpPr>
          <p:cNvPr id="11" name="Titre 2">
            <a:extLst>
              <a:ext uri="{FF2B5EF4-FFF2-40B4-BE49-F238E27FC236}">
                <a16:creationId xmlns:a16="http://schemas.microsoft.com/office/drawing/2014/main" id="{04BA0900-942A-4F91-9912-7D73D8362D1C}"/>
              </a:ext>
            </a:extLst>
          </p:cNvPr>
          <p:cNvSpPr>
            <a:spLocks noGrp="1"/>
          </p:cNvSpPr>
          <p:nvPr>
            <p:ph type="ctrTitle"/>
          </p:nvPr>
        </p:nvSpPr>
        <p:spPr>
          <a:xfrm>
            <a:off x="262897" y="332733"/>
            <a:ext cx="10843536" cy="732115"/>
          </a:xfrm>
          <a:solidFill>
            <a:srgbClr val="AD2952"/>
          </a:solidFill>
        </p:spPr>
        <p:txBody>
          <a:bodyPr anchor="ctr">
            <a:normAutofit fontScale="90000"/>
          </a:bodyPr>
          <a:lstStyle/>
          <a:p>
            <a:pPr algn="ctr"/>
            <a:r>
              <a:rPr lang="fr-FR" sz="3000" cap="none" dirty="0">
                <a:solidFill>
                  <a:schemeClr val="bg1"/>
                </a:solidFill>
                <a:latin typeface="+mn-lt"/>
              </a:rPr>
              <a:t>SE LAISSER GUIDER PAR L’ESPRIT, A L’ECOUTE DE LA PAROLE</a:t>
            </a:r>
          </a:p>
        </p:txBody>
      </p:sp>
      <p:pic>
        <p:nvPicPr>
          <p:cNvPr id="4" name="Image 3">
            <a:extLst>
              <a:ext uri="{FF2B5EF4-FFF2-40B4-BE49-F238E27FC236}">
                <a16:creationId xmlns:a16="http://schemas.microsoft.com/office/drawing/2014/main" id="{CC40E839-6D5D-48BF-9E3B-32AED28AEA3A}"/>
              </a:ext>
            </a:extLst>
          </p:cNvPr>
          <p:cNvPicPr>
            <a:picLocks noChangeAspect="1"/>
          </p:cNvPicPr>
          <p:nvPr/>
        </p:nvPicPr>
        <p:blipFill>
          <a:blip r:embed="rId2"/>
          <a:stretch>
            <a:fillRect/>
          </a:stretch>
        </p:blipFill>
        <p:spPr>
          <a:xfrm>
            <a:off x="10346661" y="145279"/>
            <a:ext cx="1582442" cy="1572426"/>
          </a:xfrm>
          <a:prstGeom prst="rect">
            <a:avLst/>
          </a:prstGeom>
        </p:spPr>
      </p:pic>
    </p:spTree>
    <p:extLst>
      <p:ext uri="{BB962C8B-B14F-4D97-AF65-F5344CB8AC3E}">
        <p14:creationId xmlns:p14="http://schemas.microsoft.com/office/powerpoint/2010/main" val="3186028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ctrTitle"/>
          </p:nvPr>
        </p:nvSpPr>
        <p:spPr>
          <a:xfrm>
            <a:off x="521448" y="456704"/>
            <a:ext cx="11340115" cy="585883"/>
          </a:xfrm>
          <a:solidFill>
            <a:srgbClr val="AD2952"/>
          </a:solidFill>
        </p:spPr>
        <p:txBody>
          <a:bodyPr>
            <a:normAutofit/>
          </a:bodyPr>
          <a:lstStyle/>
          <a:p>
            <a:pPr algn="ctr"/>
            <a:r>
              <a:rPr lang="fr-FR" sz="3000" cap="none" dirty="0">
                <a:solidFill>
                  <a:srgbClr val="FFFFFF"/>
                </a:solidFill>
                <a:latin typeface="Arial"/>
              </a:rPr>
              <a:t>La démarche Synodale</a:t>
            </a:r>
            <a:endParaRPr lang="fr-FR" sz="1200" cap="none" dirty="0">
              <a:solidFill>
                <a:schemeClr val="bg1"/>
              </a:solidFill>
              <a:latin typeface="+mn-lt"/>
            </a:endParaRPr>
          </a:p>
        </p:txBody>
      </p:sp>
      <p:sp>
        <p:nvSpPr>
          <p:cNvPr id="3" name="Espace réservé du numéro de diapositive 2"/>
          <p:cNvSpPr>
            <a:spLocks noGrp="1"/>
          </p:cNvSpPr>
          <p:nvPr>
            <p:ph type="sldNum" sz="quarter" idx="12"/>
          </p:nvPr>
        </p:nvSpPr>
        <p:spPr/>
        <p:txBody>
          <a:bodyPr/>
          <a:lstStyle/>
          <a:p>
            <a:fld id="{975A587B-5814-4D9B-9598-FE9CB954CB01}" type="slidenum">
              <a:rPr lang="fr-FR" smtClean="0"/>
              <a:t>5</a:t>
            </a:fld>
            <a:endParaRPr lang="fr-FR"/>
          </a:p>
        </p:txBody>
      </p:sp>
      <p:sp>
        <p:nvSpPr>
          <p:cNvPr id="8" name="ZoneTexte 7">
            <a:extLst>
              <a:ext uri="{FF2B5EF4-FFF2-40B4-BE49-F238E27FC236}">
                <a16:creationId xmlns:a16="http://schemas.microsoft.com/office/drawing/2014/main" id="{1472FD70-5FCA-4D31-8EA9-6E81CBF05B0E}"/>
              </a:ext>
            </a:extLst>
          </p:cNvPr>
          <p:cNvSpPr txBox="1"/>
          <p:nvPr/>
        </p:nvSpPr>
        <p:spPr>
          <a:xfrm>
            <a:off x="521448" y="1209316"/>
            <a:ext cx="11486003" cy="4154984"/>
          </a:xfrm>
          <a:prstGeom prst="rect">
            <a:avLst/>
          </a:prstGeom>
          <a:noFill/>
        </p:spPr>
        <p:txBody>
          <a:bodyPr wrap="square">
            <a:spAutoFit/>
          </a:bodyPr>
          <a:lstStyle/>
          <a:p>
            <a:pPr lvl="0" algn="just">
              <a:buSzPct val="100000"/>
              <a:tabLst>
                <a:tab pos="457200" algn="l"/>
              </a:tabLst>
            </a:pPr>
            <a:endParaRPr lang="fr-FR" dirty="0">
              <a:solidFill>
                <a:srgbClr val="000000"/>
              </a:solidFill>
              <a:latin typeface="Verdana" panose="020B0604030504040204" pitchFamily="34" charset="0"/>
            </a:endParaRPr>
          </a:p>
          <a:p>
            <a:pPr marL="285750" indent="-285750" algn="just">
              <a:buFont typeface="Wingdings" panose="05000000000000000000" pitchFamily="2" charset="2"/>
              <a:buChar char="§"/>
            </a:pPr>
            <a:endParaRPr lang="fr-FR" b="1" u="sng" dirty="0">
              <a:solidFill>
                <a:srgbClr val="000000"/>
              </a:solidFill>
              <a:latin typeface="Verdana" panose="020B0604030504040204" pitchFamily="34" charset="0"/>
            </a:endParaRPr>
          </a:p>
          <a:p>
            <a:pPr marL="285750" indent="-285750" algn="just">
              <a:buFont typeface="Wingdings" panose="05000000000000000000" pitchFamily="2" charset="2"/>
              <a:buChar char="§"/>
            </a:pPr>
            <a:endParaRPr lang="fr-FR" b="1" u="sng" dirty="0">
              <a:solidFill>
                <a:srgbClr val="000000"/>
              </a:solidFill>
              <a:latin typeface="Verdana" panose="020B0604030504040204" pitchFamily="34" charset="0"/>
            </a:endParaRPr>
          </a:p>
          <a:p>
            <a:pPr marL="285750" indent="-285750" algn="just">
              <a:buFont typeface="Wingdings" panose="05000000000000000000" pitchFamily="2" charset="2"/>
              <a:buChar char="§"/>
            </a:pPr>
            <a:r>
              <a:rPr lang="fr-FR" b="1" u="sng" dirty="0">
                <a:solidFill>
                  <a:srgbClr val="000000"/>
                </a:solidFill>
                <a:latin typeface="Verdana" panose="020B0604030504040204" pitchFamily="34" charset="0"/>
              </a:rPr>
              <a:t>Le Contexte (Marie Thérèse)</a:t>
            </a:r>
          </a:p>
          <a:p>
            <a:pPr marL="285750" indent="-285750" algn="just">
              <a:buFont typeface="Wingdings" panose="05000000000000000000" pitchFamily="2" charset="2"/>
              <a:buChar char="§"/>
            </a:pPr>
            <a:endParaRPr lang="fr-FR" b="1" u="sng" dirty="0">
              <a:solidFill>
                <a:srgbClr val="000000"/>
              </a:solidFill>
              <a:latin typeface="Verdana" panose="020B0604030504040204" pitchFamily="34" charset="0"/>
            </a:endParaRPr>
          </a:p>
          <a:p>
            <a:pPr marL="285750" indent="-285750" algn="just">
              <a:buFont typeface="Wingdings" panose="05000000000000000000" pitchFamily="2" charset="2"/>
              <a:buChar char="§"/>
            </a:pPr>
            <a:endParaRPr lang="fr-FR" b="1" u="sng" dirty="0">
              <a:solidFill>
                <a:srgbClr val="000000"/>
              </a:solidFill>
              <a:latin typeface="Verdana" panose="020B0604030504040204" pitchFamily="34" charset="0"/>
            </a:endParaRPr>
          </a:p>
          <a:p>
            <a:pPr marL="285750" indent="-285750" algn="just">
              <a:buFont typeface="Wingdings" panose="05000000000000000000" pitchFamily="2" charset="2"/>
              <a:buChar char="§"/>
            </a:pPr>
            <a:endParaRPr lang="fr-FR" dirty="0">
              <a:solidFill>
                <a:srgbClr val="000000"/>
              </a:solidFill>
              <a:latin typeface="Verdana" panose="020B0604030504040204" pitchFamily="34" charset="0"/>
            </a:endParaRPr>
          </a:p>
          <a:p>
            <a:pPr marL="285750" lvl="0" indent="-285750" algn="just">
              <a:buSzPct val="100000"/>
              <a:buFont typeface="Wingdings" panose="05000000000000000000" pitchFamily="2" charset="2"/>
              <a:buChar char="§"/>
              <a:tabLst>
                <a:tab pos="457200" algn="l"/>
              </a:tabLst>
            </a:pPr>
            <a:r>
              <a:rPr lang="fr-FR" b="1" u="sng" dirty="0">
                <a:solidFill>
                  <a:srgbClr val="000000"/>
                </a:solidFill>
                <a:latin typeface="Verdana" panose="020B0604030504040204" pitchFamily="34" charset="0"/>
              </a:rPr>
              <a:t>But et objectifs du synode (Marie Thérèse)</a:t>
            </a:r>
          </a:p>
          <a:p>
            <a:pPr marL="285750" lvl="0" indent="-285750" algn="just">
              <a:buSzPct val="100000"/>
              <a:buFont typeface="Wingdings" panose="05000000000000000000" pitchFamily="2" charset="2"/>
              <a:buChar char="§"/>
              <a:tabLst>
                <a:tab pos="457200" algn="l"/>
              </a:tabLst>
            </a:pPr>
            <a:endParaRPr lang="fr-FR" b="1" u="sng" dirty="0">
              <a:solidFill>
                <a:srgbClr val="000000"/>
              </a:solidFill>
              <a:latin typeface="Verdana" panose="020B0604030504040204" pitchFamily="34" charset="0"/>
            </a:endParaRPr>
          </a:p>
          <a:p>
            <a:pPr marL="285750" lvl="0" indent="-285750" algn="just">
              <a:buSzPct val="100000"/>
              <a:buFont typeface="Wingdings" panose="05000000000000000000" pitchFamily="2" charset="2"/>
              <a:buChar char="§"/>
              <a:tabLst>
                <a:tab pos="457200" algn="l"/>
              </a:tabLst>
            </a:pPr>
            <a:endParaRPr lang="fr-FR" b="1" dirty="0">
              <a:solidFill>
                <a:srgbClr val="AD2952"/>
              </a:solidFill>
              <a:latin typeface="Verdana" panose="020B0604030504040204" pitchFamily="34" charset="0"/>
            </a:endParaRPr>
          </a:p>
          <a:p>
            <a:pPr marL="285750" lvl="1" indent="-285750" algn="just">
              <a:buSzPct val="100000"/>
              <a:buFont typeface="Wingdings" panose="05000000000000000000" pitchFamily="2" charset="2"/>
              <a:buChar char="§"/>
              <a:tabLst>
                <a:tab pos="914400" algn="l"/>
              </a:tabLst>
            </a:pPr>
            <a:endParaRPr lang="fr-FR" b="1" u="sng" dirty="0">
              <a:solidFill>
                <a:schemeClr val="tx2">
                  <a:lumMod val="50000"/>
                </a:schemeClr>
              </a:solidFill>
              <a:latin typeface="Verdana" panose="020B0604030504040204" pitchFamily="34" charset="0"/>
            </a:endParaRPr>
          </a:p>
          <a:p>
            <a:pPr algn="just"/>
            <a:endParaRPr lang="fr-FR" b="1" dirty="0">
              <a:solidFill>
                <a:srgbClr val="000000"/>
              </a:solidFill>
              <a:latin typeface="Verdana" panose="020B0604030504040204" pitchFamily="34" charset="0"/>
            </a:endParaRPr>
          </a:p>
          <a:p>
            <a:pPr algn="ctr"/>
            <a:endParaRPr lang="fr-FR" sz="1600" b="0" i="0" dirty="0">
              <a:solidFill>
                <a:srgbClr val="000000"/>
              </a:solidFill>
              <a:effectLst/>
              <a:latin typeface="Verdana" panose="020B0604030504040204" pitchFamily="34" charset="0"/>
            </a:endParaRPr>
          </a:p>
          <a:p>
            <a:pPr algn="ctr"/>
            <a:endParaRPr lang="fr-FR" sz="1600" dirty="0">
              <a:solidFill>
                <a:srgbClr val="000000"/>
              </a:solidFill>
              <a:latin typeface="Verdana" panose="020B0604030504040204" pitchFamily="34" charset="0"/>
            </a:endParaRPr>
          </a:p>
          <a:p>
            <a:pPr algn="ctr"/>
            <a:endParaRPr lang="fr-FR" sz="1600" b="0" i="0" dirty="0">
              <a:solidFill>
                <a:srgbClr val="000000"/>
              </a:solidFill>
              <a:effectLst/>
              <a:latin typeface="Verdana" panose="020B0604030504040204" pitchFamily="34" charset="0"/>
            </a:endParaRPr>
          </a:p>
        </p:txBody>
      </p:sp>
      <p:pic>
        <p:nvPicPr>
          <p:cNvPr id="9" name="Image 8" descr="Une image contenant porcelaine&#10;&#10;Description générée automatiquement">
            <a:extLst>
              <a:ext uri="{FF2B5EF4-FFF2-40B4-BE49-F238E27FC236}">
                <a16:creationId xmlns:a16="http://schemas.microsoft.com/office/drawing/2014/main" id="{0EDECEC6-5F9B-4194-B04B-4BEABC45EDE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357877" y="1267508"/>
            <a:ext cx="2381250" cy="2019300"/>
          </a:xfrm>
          <a:prstGeom prst="rect">
            <a:avLst/>
          </a:prstGeom>
        </p:spPr>
      </p:pic>
    </p:spTree>
    <p:extLst>
      <p:ext uri="{BB962C8B-B14F-4D97-AF65-F5344CB8AC3E}">
        <p14:creationId xmlns:p14="http://schemas.microsoft.com/office/powerpoint/2010/main" val="310433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6</a:t>
            </a:fld>
            <a:endParaRPr lang="fr-FR"/>
          </a:p>
        </p:txBody>
      </p:sp>
      <p:sp>
        <p:nvSpPr>
          <p:cNvPr id="6" name="Titre 2"/>
          <p:cNvSpPr>
            <a:spLocks noGrp="1"/>
          </p:cNvSpPr>
          <p:nvPr>
            <p:ph type="ctrTitle"/>
          </p:nvPr>
        </p:nvSpPr>
        <p:spPr>
          <a:xfrm>
            <a:off x="1074537" y="467315"/>
            <a:ext cx="10020867" cy="618002"/>
          </a:xfrm>
          <a:solidFill>
            <a:srgbClr val="AD2952"/>
          </a:solidFill>
        </p:spPr>
        <p:txBody>
          <a:bodyPr anchor="ctr">
            <a:normAutofit/>
          </a:bodyPr>
          <a:lstStyle/>
          <a:p>
            <a:pPr algn="ctr"/>
            <a:r>
              <a:rPr lang="fr-FR" sz="3000" cap="none" dirty="0">
                <a:solidFill>
                  <a:schemeClr val="bg1"/>
                </a:solidFill>
                <a:latin typeface="+mn-lt"/>
              </a:rPr>
              <a:t>L’objet du synode 2021-2023</a:t>
            </a:r>
          </a:p>
        </p:txBody>
      </p:sp>
      <p:pic>
        <p:nvPicPr>
          <p:cNvPr id="5" name="Image 4">
            <a:extLst>
              <a:ext uri="{FF2B5EF4-FFF2-40B4-BE49-F238E27FC236}">
                <a16:creationId xmlns:a16="http://schemas.microsoft.com/office/drawing/2014/main" id="{4398E28A-8BCF-4048-8EA4-3EFE806D9B4B}"/>
              </a:ext>
            </a:extLst>
          </p:cNvPr>
          <p:cNvPicPr>
            <a:picLocks noChangeAspect="1"/>
          </p:cNvPicPr>
          <p:nvPr/>
        </p:nvPicPr>
        <p:blipFill>
          <a:blip r:embed="rId2"/>
          <a:stretch>
            <a:fillRect/>
          </a:stretch>
        </p:blipFill>
        <p:spPr>
          <a:xfrm>
            <a:off x="426397" y="1592436"/>
            <a:ext cx="5106113" cy="4448796"/>
          </a:xfrm>
          <a:prstGeom prst="rect">
            <a:avLst/>
          </a:prstGeom>
        </p:spPr>
      </p:pic>
      <p:sp>
        <p:nvSpPr>
          <p:cNvPr id="9" name="Ellipse 8">
            <a:extLst>
              <a:ext uri="{FF2B5EF4-FFF2-40B4-BE49-F238E27FC236}">
                <a16:creationId xmlns:a16="http://schemas.microsoft.com/office/drawing/2014/main" id="{59A3149A-4D6D-46DA-9060-E013A9748741}"/>
              </a:ext>
            </a:extLst>
          </p:cNvPr>
          <p:cNvSpPr/>
          <p:nvPr/>
        </p:nvSpPr>
        <p:spPr>
          <a:xfrm>
            <a:off x="5946561" y="2606467"/>
            <a:ext cx="3556362" cy="1895631"/>
          </a:xfrm>
          <a:prstGeom prst="ellipse">
            <a:avLst/>
          </a:prstGeom>
          <a:solidFill>
            <a:srgbClr val="AD29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1"/>
                </a:solidFill>
              </a:rPr>
              <a:t>Le peuple des baptisés</a:t>
            </a:r>
          </a:p>
          <a:p>
            <a:pPr algn="ctr"/>
            <a:r>
              <a:rPr lang="fr-FR" sz="1600" b="1" dirty="0">
                <a:solidFill>
                  <a:schemeClr val="bg1"/>
                </a:solidFill>
              </a:rPr>
              <a:t>marche ensemble</a:t>
            </a:r>
            <a:r>
              <a:rPr lang="fr-FR" sz="1400" b="1" dirty="0">
                <a:solidFill>
                  <a:schemeClr val="bg1"/>
                </a:solidFill>
              </a:rPr>
              <a:t>,</a:t>
            </a:r>
          </a:p>
          <a:p>
            <a:pPr algn="ctr"/>
            <a:r>
              <a:rPr lang="fr-FR" sz="1400" dirty="0">
                <a:solidFill>
                  <a:schemeClr val="bg1"/>
                </a:solidFill>
              </a:rPr>
              <a:t>à </a:t>
            </a:r>
            <a:r>
              <a:rPr lang="fr-FR" sz="1600" b="1" dirty="0">
                <a:solidFill>
                  <a:schemeClr val="bg1"/>
                </a:solidFill>
              </a:rPr>
              <a:t>l’écoute </a:t>
            </a:r>
            <a:r>
              <a:rPr lang="fr-FR" sz="1400" dirty="0">
                <a:solidFill>
                  <a:schemeClr val="bg1"/>
                </a:solidFill>
              </a:rPr>
              <a:t>les uns des autres et à l’écoute de </a:t>
            </a:r>
            <a:r>
              <a:rPr lang="fr-FR" sz="1600" b="1" dirty="0">
                <a:solidFill>
                  <a:schemeClr val="bg1"/>
                </a:solidFill>
              </a:rPr>
              <a:t>l’Esprit</a:t>
            </a:r>
            <a:endParaRPr lang="fr-FR" sz="1400" dirty="0">
              <a:solidFill>
                <a:schemeClr val="bg1"/>
              </a:solidFill>
            </a:endParaRPr>
          </a:p>
        </p:txBody>
      </p:sp>
      <p:sp>
        <p:nvSpPr>
          <p:cNvPr id="2" name="ZoneTexte 1">
            <a:extLst>
              <a:ext uri="{FF2B5EF4-FFF2-40B4-BE49-F238E27FC236}">
                <a16:creationId xmlns:a16="http://schemas.microsoft.com/office/drawing/2014/main" id="{F6D83DCE-082D-4D9B-963B-237496433AC2}"/>
              </a:ext>
            </a:extLst>
          </p:cNvPr>
          <p:cNvSpPr txBox="1"/>
          <p:nvPr/>
        </p:nvSpPr>
        <p:spPr>
          <a:xfrm>
            <a:off x="4298918" y="1831949"/>
            <a:ext cx="2136448" cy="707886"/>
          </a:xfrm>
          <a:prstGeom prst="rect">
            <a:avLst/>
          </a:prstGeom>
          <a:noFill/>
        </p:spPr>
        <p:txBody>
          <a:bodyPr wrap="square" rtlCol="0">
            <a:spAutoFit/>
          </a:bodyPr>
          <a:lstStyle/>
          <a:p>
            <a:pPr algn="ctr"/>
            <a:r>
              <a:rPr lang="fr-FR" sz="2000" dirty="0">
                <a:solidFill>
                  <a:srgbClr val="92D050"/>
                </a:solidFill>
              </a:rPr>
              <a:t>Vivre la </a:t>
            </a:r>
            <a:r>
              <a:rPr lang="fr-FR" sz="2000" b="1" dirty="0">
                <a:solidFill>
                  <a:srgbClr val="92D050"/>
                </a:solidFill>
              </a:rPr>
              <a:t>COMMUNION</a:t>
            </a:r>
          </a:p>
        </p:txBody>
      </p:sp>
      <p:sp>
        <p:nvSpPr>
          <p:cNvPr id="4" name="ZoneTexte 3">
            <a:extLst>
              <a:ext uri="{FF2B5EF4-FFF2-40B4-BE49-F238E27FC236}">
                <a16:creationId xmlns:a16="http://schemas.microsoft.com/office/drawing/2014/main" id="{F53DF620-DFBD-4D6D-A350-38AE512EA181}"/>
              </a:ext>
            </a:extLst>
          </p:cNvPr>
          <p:cNvSpPr txBox="1"/>
          <p:nvPr/>
        </p:nvSpPr>
        <p:spPr>
          <a:xfrm>
            <a:off x="9302097" y="1635396"/>
            <a:ext cx="2136448" cy="1200329"/>
          </a:xfrm>
          <a:prstGeom prst="rect">
            <a:avLst/>
          </a:prstGeom>
          <a:noFill/>
        </p:spPr>
        <p:txBody>
          <a:bodyPr wrap="square" rtlCol="0">
            <a:spAutoFit/>
          </a:bodyPr>
          <a:lstStyle/>
          <a:p>
            <a:pPr algn="ctr"/>
            <a:r>
              <a:rPr lang="fr-FR" dirty="0">
                <a:solidFill>
                  <a:schemeClr val="tx2">
                    <a:lumMod val="60000"/>
                    <a:lumOff val="40000"/>
                  </a:schemeClr>
                </a:solidFill>
              </a:rPr>
              <a:t>Réaliser la </a:t>
            </a:r>
            <a:r>
              <a:rPr lang="fr-FR" b="1" dirty="0">
                <a:solidFill>
                  <a:schemeClr val="tx2">
                    <a:lumMod val="60000"/>
                    <a:lumOff val="40000"/>
                  </a:schemeClr>
                </a:solidFill>
              </a:rPr>
              <a:t>PARTICIPATION </a:t>
            </a:r>
            <a:r>
              <a:rPr lang="fr-FR" dirty="0">
                <a:solidFill>
                  <a:schemeClr val="tx2">
                    <a:lumMod val="60000"/>
                    <a:lumOff val="40000"/>
                  </a:schemeClr>
                </a:solidFill>
              </a:rPr>
              <a:t>de</a:t>
            </a:r>
            <a:r>
              <a:rPr lang="fr-FR" b="1" dirty="0">
                <a:solidFill>
                  <a:schemeClr val="tx2">
                    <a:lumMod val="60000"/>
                    <a:lumOff val="40000"/>
                  </a:schemeClr>
                </a:solidFill>
              </a:rPr>
              <a:t> </a:t>
            </a:r>
            <a:r>
              <a:rPr lang="fr-FR" dirty="0">
                <a:solidFill>
                  <a:schemeClr val="tx2">
                    <a:lumMod val="60000"/>
                    <a:lumOff val="40000"/>
                  </a:schemeClr>
                </a:solidFill>
              </a:rPr>
              <a:t>tout le peuple de Dieu</a:t>
            </a:r>
            <a:endParaRPr lang="fr-FR" b="1" dirty="0">
              <a:solidFill>
                <a:schemeClr val="tx2">
                  <a:lumMod val="60000"/>
                  <a:lumOff val="40000"/>
                </a:schemeClr>
              </a:solidFill>
            </a:endParaRPr>
          </a:p>
        </p:txBody>
      </p:sp>
      <p:sp>
        <p:nvSpPr>
          <p:cNvPr id="8" name="ZoneTexte 7">
            <a:extLst>
              <a:ext uri="{FF2B5EF4-FFF2-40B4-BE49-F238E27FC236}">
                <a16:creationId xmlns:a16="http://schemas.microsoft.com/office/drawing/2014/main" id="{68BB2AAD-E323-4EE6-8F4A-7FF19B28DAD9}"/>
              </a:ext>
            </a:extLst>
          </p:cNvPr>
          <p:cNvSpPr txBox="1"/>
          <p:nvPr/>
        </p:nvSpPr>
        <p:spPr>
          <a:xfrm>
            <a:off x="6819544" y="4826838"/>
            <a:ext cx="2223686" cy="646331"/>
          </a:xfrm>
          <a:prstGeom prst="rect">
            <a:avLst/>
          </a:prstGeom>
          <a:noFill/>
        </p:spPr>
        <p:txBody>
          <a:bodyPr wrap="none" rtlCol="0">
            <a:spAutoFit/>
          </a:bodyPr>
          <a:lstStyle/>
          <a:p>
            <a:r>
              <a:rPr lang="fr-FR" dirty="0">
                <a:solidFill>
                  <a:srgbClr val="EA80BF"/>
                </a:solidFill>
              </a:rPr>
              <a:t>Vivre la </a:t>
            </a:r>
            <a:r>
              <a:rPr lang="fr-FR" b="1" dirty="0">
                <a:solidFill>
                  <a:srgbClr val="EA80BF"/>
                </a:solidFill>
              </a:rPr>
              <a:t>MISSION,</a:t>
            </a:r>
          </a:p>
          <a:p>
            <a:r>
              <a:rPr lang="fr-FR" dirty="0">
                <a:solidFill>
                  <a:srgbClr val="EA80BF"/>
                </a:solidFill>
              </a:rPr>
              <a:t>Annoncer l’Evangile</a:t>
            </a:r>
          </a:p>
        </p:txBody>
      </p:sp>
    </p:spTree>
    <p:extLst>
      <p:ext uri="{BB962C8B-B14F-4D97-AF65-F5344CB8AC3E}">
        <p14:creationId xmlns:p14="http://schemas.microsoft.com/office/powerpoint/2010/main" val="2187915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7F2A7859-DBF9-42CF-B569-F9749B9EE5A5}"/>
              </a:ext>
            </a:extLst>
          </p:cNvPr>
          <p:cNvSpPr/>
          <p:nvPr/>
        </p:nvSpPr>
        <p:spPr>
          <a:xfrm>
            <a:off x="4789862" y="5115825"/>
            <a:ext cx="3662624" cy="9528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p:cNvSpPr>
            <a:spLocks noGrp="1"/>
          </p:cNvSpPr>
          <p:nvPr>
            <p:ph type="sldNum" sz="quarter" idx="12"/>
          </p:nvPr>
        </p:nvSpPr>
        <p:spPr/>
        <p:txBody>
          <a:bodyPr/>
          <a:lstStyle/>
          <a:p>
            <a:fld id="{975A587B-5814-4D9B-9598-FE9CB954CB01}" type="slidenum">
              <a:rPr lang="fr-FR" smtClean="0"/>
              <a:t>7</a:t>
            </a:fld>
            <a:endParaRPr lang="fr-FR"/>
          </a:p>
        </p:txBody>
      </p:sp>
      <p:sp>
        <p:nvSpPr>
          <p:cNvPr id="6" name="Titre 2"/>
          <p:cNvSpPr>
            <a:spLocks noGrp="1"/>
          </p:cNvSpPr>
          <p:nvPr>
            <p:ph type="ctrTitle"/>
          </p:nvPr>
        </p:nvSpPr>
        <p:spPr>
          <a:xfrm>
            <a:off x="897309" y="247828"/>
            <a:ext cx="10198096" cy="837489"/>
          </a:xfrm>
          <a:solidFill>
            <a:srgbClr val="AD2952"/>
          </a:solidFill>
        </p:spPr>
        <p:txBody>
          <a:bodyPr anchor="ctr">
            <a:normAutofit fontScale="90000"/>
          </a:bodyPr>
          <a:lstStyle/>
          <a:p>
            <a:pPr algn="ctr"/>
            <a:r>
              <a:rPr lang="fr-FR" sz="3000" cap="none" dirty="0">
                <a:solidFill>
                  <a:schemeClr val="bg1"/>
                </a:solidFill>
                <a:latin typeface="+mn-lt"/>
              </a:rPr>
              <a:t>Un processus à l’échelle de l’Eglise universelle qui débute par une phase diocésaine</a:t>
            </a:r>
          </a:p>
        </p:txBody>
      </p:sp>
      <p:pic>
        <p:nvPicPr>
          <p:cNvPr id="5" name="Image 4">
            <a:extLst>
              <a:ext uri="{FF2B5EF4-FFF2-40B4-BE49-F238E27FC236}">
                <a16:creationId xmlns:a16="http://schemas.microsoft.com/office/drawing/2014/main" id="{4398E28A-8BCF-4048-8EA4-3EFE806D9B4B}"/>
              </a:ext>
            </a:extLst>
          </p:cNvPr>
          <p:cNvPicPr>
            <a:picLocks noChangeAspect="1"/>
          </p:cNvPicPr>
          <p:nvPr/>
        </p:nvPicPr>
        <p:blipFill>
          <a:blip r:embed="rId2"/>
          <a:stretch>
            <a:fillRect/>
          </a:stretch>
        </p:blipFill>
        <p:spPr>
          <a:xfrm>
            <a:off x="705996" y="1904809"/>
            <a:ext cx="4076965" cy="3552132"/>
          </a:xfrm>
          <a:prstGeom prst="rect">
            <a:avLst/>
          </a:prstGeom>
        </p:spPr>
      </p:pic>
      <p:sp>
        <p:nvSpPr>
          <p:cNvPr id="10" name="Rectangle : coins arrondis 9">
            <a:extLst>
              <a:ext uri="{FF2B5EF4-FFF2-40B4-BE49-F238E27FC236}">
                <a16:creationId xmlns:a16="http://schemas.microsoft.com/office/drawing/2014/main" id="{5955A76D-CE51-4AEB-8F1E-9CE584B2C837}"/>
              </a:ext>
            </a:extLst>
          </p:cNvPr>
          <p:cNvSpPr/>
          <p:nvPr/>
        </p:nvSpPr>
        <p:spPr>
          <a:xfrm>
            <a:off x="3360988" y="2187216"/>
            <a:ext cx="922946" cy="565789"/>
          </a:xfrm>
          <a:prstGeom prst="roundRect">
            <a:avLst>
              <a:gd name="adj" fmla="val 0"/>
            </a:avLst>
          </a:prstGeom>
          <a:solidFill>
            <a:schemeClr val="tx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9-10 octobre 2021</a:t>
            </a:r>
          </a:p>
        </p:txBody>
      </p:sp>
      <p:sp>
        <p:nvSpPr>
          <p:cNvPr id="12" name="Ellipse 11">
            <a:extLst>
              <a:ext uri="{FF2B5EF4-FFF2-40B4-BE49-F238E27FC236}">
                <a16:creationId xmlns:a16="http://schemas.microsoft.com/office/drawing/2014/main" id="{A4F04065-FD7B-4627-B2CD-2A750C8721DC}"/>
              </a:ext>
            </a:extLst>
          </p:cNvPr>
          <p:cNvSpPr/>
          <p:nvPr/>
        </p:nvSpPr>
        <p:spPr>
          <a:xfrm>
            <a:off x="2937265" y="2683123"/>
            <a:ext cx="4235231" cy="2088001"/>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solidFill>
                <a:schemeClr val="bg1"/>
              </a:solidFill>
            </a:endParaRPr>
          </a:p>
        </p:txBody>
      </p:sp>
      <p:sp>
        <p:nvSpPr>
          <p:cNvPr id="14" name="Flèche : angle droit 13">
            <a:extLst>
              <a:ext uri="{FF2B5EF4-FFF2-40B4-BE49-F238E27FC236}">
                <a16:creationId xmlns:a16="http://schemas.microsoft.com/office/drawing/2014/main" id="{E76EEACB-3412-44E4-8BEA-C2AE307D009C}"/>
              </a:ext>
            </a:extLst>
          </p:cNvPr>
          <p:cNvSpPr/>
          <p:nvPr/>
        </p:nvSpPr>
        <p:spPr>
          <a:xfrm rot="5400000">
            <a:off x="3813181" y="2717673"/>
            <a:ext cx="378387" cy="429760"/>
          </a:xfrm>
          <a:prstGeom prst="ben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coins arrondis 14">
            <a:extLst>
              <a:ext uri="{FF2B5EF4-FFF2-40B4-BE49-F238E27FC236}">
                <a16:creationId xmlns:a16="http://schemas.microsoft.com/office/drawing/2014/main" id="{4289BC55-B359-46FD-AB6D-48BCE869F092}"/>
              </a:ext>
            </a:extLst>
          </p:cNvPr>
          <p:cNvSpPr/>
          <p:nvPr/>
        </p:nvSpPr>
        <p:spPr>
          <a:xfrm>
            <a:off x="4217256" y="2897457"/>
            <a:ext cx="817587" cy="507831"/>
          </a:xfrm>
          <a:prstGeom prst="roundRect">
            <a:avLst>
              <a:gd name="adj" fmla="val 0"/>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17 octobre 2021</a:t>
            </a:r>
          </a:p>
        </p:txBody>
      </p:sp>
      <p:sp>
        <p:nvSpPr>
          <p:cNvPr id="16" name="Flèche : angle droit 15">
            <a:extLst>
              <a:ext uri="{FF2B5EF4-FFF2-40B4-BE49-F238E27FC236}">
                <a16:creationId xmlns:a16="http://schemas.microsoft.com/office/drawing/2014/main" id="{F4E5ADB6-28A5-463F-AE61-4185976B7F3E}"/>
              </a:ext>
            </a:extLst>
          </p:cNvPr>
          <p:cNvSpPr/>
          <p:nvPr/>
        </p:nvSpPr>
        <p:spPr>
          <a:xfrm rot="5400000">
            <a:off x="4573220" y="3346602"/>
            <a:ext cx="433285" cy="530031"/>
          </a:xfrm>
          <a:prstGeom prst="bentUp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B82C1C4A-F355-42FE-B5E8-9CF1E2B05A1F}"/>
              </a:ext>
            </a:extLst>
          </p:cNvPr>
          <p:cNvSpPr txBox="1"/>
          <p:nvPr/>
        </p:nvSpPr>
        <p:spPr>
          <a:xfrm>
            <a:off x="5006083" y="2876435"/>
            <a:ext cx="1165999" cy="507831"/>
          </a:xfrm>
          <a:prstGeom prst="rect">
            <a:avLst/>
          </a:prstGeom>
          <a:noFill/>
        </p:spPr>
        <p:txBody>
          <a:bodyPr wrap="square" rtlCol="0">
            <a:spAutoFit/>
          </a:bodyPr>
          <a:lstStyle/>
          <a:p>
            <a:r>
              <a:rPr lang="fr-FR" sz="900" b="1" dirty="0">
                <a:solidFill>
                  <a:schemeClr val="tx2">
                    <a:lumMod val="60000"/>
                    <a:lumOff val="40000"/>
                  </a:schemeClr>
                </a:solidFill>
              </a:rPr>
              <a:t>Ouverture dans tous les diocèses du monde</a:t>
            </a:r>
          </a:p>
        </p:txBody>
      </p:sp>
      <p:sp>
        <p:nvSpPr>
          <p:cNvPr id="18" name="ZoneTexte 17">
            <a:extLst>
              <a:ext uri="{FF2B5EF4-FFF2-40B4-BE49-F238E27FC236}">
                <a16:creationId xmlns:a16="http://schemas.microsoft.com/office/drawing/2014/main" id="{A30A1E62-E773-479B-82F8-9286C8A105E1}"/>
              </a:ext>
            </a:extLst>
          </p:cNvPr>
          <p:cNvSpPr txBox="1"/>
          <p:nvPr/>
        </p:nvSpPr>
        <p:spPr>
          <a:xfrm rot="1724379">
            <a:off x="5891412" y="2448134"/>
            <a:ext cx="1360263" cy="369332"/>
          </a:xfrm>
          <a:prstGeom prst="rect">
            <a:avLst/>
          </a:prstGeom>
          <a:noFill/>
        </p:spPr>
        <p:txBody>
          <a:bodyPr wrap="square" rtlCol="0">
            <a:spAutoFit/>
          </a:bodyPr>
          <a:lstStyle/>
          <a:p>
            <a:r>
              <a:rPr lang="fr-FR" dirty="0">
                <a:solidFill>
                  <a:schemeClr val="tx2">
                    <a:lumMod val="60000"/>
                    <a:lumOff val="40000"/>
                  </a:schemeClr>
                </a:solidFill>
              </a:rPr>
              <a:t>en diocèse</a:t>
            </a:r>
          </a:p>
        </p:txBody>
      </p:sp>
      <p:sp>
        <p:nvSpPr>
          <p:cNvPr id="19" name="Rectangle : coins arrondis 18">
            <a:extLst>
              <a:ext uri="{FF2B5EF4-FFF2-40B4-BE49-F238E27FC236}">
                <a16:creationId xmlns:a16="http://schemas.microsoft.com/office/drawing/2014/main" id="{91E9A6C6-1015-4B59-9250-9803874C2174}"/>
              </a:ext>
            </a:extLst>
          </p:cNvPr>
          <p:cNvSpPr/>
          <p:nvPr/>
        </p:nvSpPr>
        <p:spPr>
          <a:xfrm>
            <a:off x="5054880" y="3569864"/>
            <a:ext cx="817587" cy="507831"/>
          </a:xfrm>
          <a:prstGeom prst="roundRect">
            <a:avLst>
              <a:gd name="adj" fmla="val 0"/>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31 mars 2022 </a:t>
            </a:r>
          </a:p>
        </p:txBody>
      </p:sp>
      <p:sp>
        <p:nvSpPr>
          <p:cNvPr id="21" name="ZoneTexte 20">
            <a:extLst>
              <a:ext uri="{FF2B5EF4-FFF2-40B4-BE49-F238E27FC236}">
                <a16:creationId xmlns:a16="http://schemas.microsoft.com/office/drawing/2014/main" id="{17D77906-0A59-42F7-AE6B-5D89C5E656CE}"/>
              </a:ext>
            </a:extLst>
          </p:cNvPr>
          <p:cNvSpPr txBox="1"/>
          <p:nvPr/>
        </p:nvSpPr>
        <p:spPr>
          <a:xfrm>
            <a:off x="4283934" y="2203510"/>
            <a:ext cx="1165999" cy="507831"/>
          </a:xfrm>
          <a:prstGeom prst="rect">
            <a:avLst/>
          </a:prstGeom>
          <a:noFill/>
        </p:spPr>
        <p:txBody>
          <a:bodyPr wrap="square" rtlCol="0">
            <a:spAutoFit/>
          </a:bodyPr>
          <a:lstStyle/>
          <a:p>
            <a:r>
              <a:rPr lang="fr-FR" sz="900" b="1" dirty="0">
                <a:solidFill>
                  <a:srgbClr val="0B0102"/>
                </a:solidFill>
              </a:rPr>
              <a:t>Ouverture solennelle par le pape à Rome</a:t>
            </a:r>
          </a:p>
        </p:txBody>
      </p:sp>
      <p:sp>
        <p:nvSpPr>
          <p:cNvPr id="22" name="ZoneTexte 21">
            <a:extLst>
              <a:ext uri="{FF2B5EF4-FFF2-40B4-BE49-F238E27FC236}">
                <a16:creationId xmlns:a16="http://schemas.microsoft.com/office/drawing/2014/main" id="{E25E2217-F961-4F7F-8EF3-E9E0411D00CC}"/>
              </a:ext>
            </a:extLst>
          </p:cNvPr>
          <p:cNvSpPr txBox="1"/>
          <p:nvPr/>
        </p:nvSpPr>
        <p:spPr>
          <a:xfrm>
            <a:off x="5869003" y="3525271"/>
            <a:ext cx="1370285" cy="646331"/>
          </a:xfrm>
          <a:prstGeom prst="rect">
            <a:avLst/>
          </a:prstGeom>
          <a:noFill/>
        </p:spPr>
        <p:txBody>
          <a:bodyPr wrap="square" rtlCol="0">
            <a:spAutoFit/>
          </a:bodyPr>
          <a:lstStyle/>
          <a:p>
            <a:r>
              <a:rPr lang="fr-FR" sz="900" b="1" dirty="0">
                <a:solidFill>
                  <a:schemeClr val="tx2">
                    <a:lumMod val="60000"/>
                    <a:lumOff val="40000"/>
                  </a:schemeClr>
                </a:solidFill>
              </a:rPr>
              <a:t>Retours des contributions des groupes constitués dans notre diocèse</a:t>
            </a:r>
          </a:p>
        </p:txBody>
      </p:sp>
      <p:sp>
        <p:nvSpPr>
          <p:cNvPr id="23" name="Rectangle : coins arrondis 22">
            <a:extLst>
              <a:ext uri="{FF2B5EF4-FFF2-40B4-BE49-F238E27FC236}">
                <a16:creationId xmlns:a16="http://schemas.microsoft.com/office/drawing/2014/main" id="{D0CCAC46-1199-4FFB-B6BE-9CE5DC9BB504}"/>
              </a:ext>
            </a:extLst>
          </p:cNvPr>
          <p:cNvSpPr/>
          <p:nvPr/>
        </p:nvSpPr>
        <p:spPr>
          <a:xfrm>
            <a:off x="5822744" y="4362799"/>
            <a:ext cx="922946" cy="565789"/>
          </a:xfrm>
          <a:prstGeom prst="roundRect">
            <a:avLst>
              <a:gd name="adj" fmla="val 0"/>
            </a:avLst>
          </a:prstGeom>
          <a:solidFill>
            <a:schemeClr val="tx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Juin 2022</a:t>
            </a:r>
          </a:p>
        </p:txBody>
      </p:sp>
      <p:sp>
        <p:nvSpPr>
          <p:cNvPr id="24" name="ZoneTexte 23">
            <a:extLst>
              <a:ext uri="{FF2B5EF4-FFF2-40B4-BE49-F238E27FC236}">
                <a16:creationId xmlns:a16="http://schemas.microsoft.com/office/drawing/2014/main" id="{4922F641-9D7E-464F-8EDC-5FAB00E26673}"/>
              </a:ext>
            </a:extLst>
          </p:cNvPr>
          <p:cNvSpPr txBox="1"/>
          <p:nvPr/>
        </p:nvSpPr>
        <p:spPr>
          <a:xfrm>
            <a:off x="6741976" y="4384720"/>
            <a:ext cx="922947" cy="507831"/>
          </a:xfrm>
          <a:prstGeom prst="rect">
            <a:avLst/>
          </a:prstGeom>
          <a:noFill/>
        </p:spPr>
        <p:txBody>
          <a:bodyPr wrap="square" rtlCol="0">
            <a:spAutoFit/>
          </a:bodyPr>
          <a:lstStyle/>
          <a:p>
            <a:r>
              <a:rPr lang="fr-FR" sz="900" b="1" dirty="0">
                <a:solidFill>
                  <a:srgbClr val="0B0102"/>
                </a:solidFill>
              </a:rPr>
              <a:t>Assemblée des évêques de France</a:t>
            </a:r>
          </a:p>
        </p:txBody>
      </p:sp>
      <p:sp>
        <p:nvSpPr>
          <p:cNvPr id="25" name="Flèche : angle droit 24">
            <a:extLst>
              <a:ext uri="{FF2B5EF4-FFF2-40B4-BE49-F238E27FC236}">
                <a16:creationId xmlns:a16="http://schemas.microsoft.com/office/drawing/2014/main" id="{1A7CA408-629D-4E88-91DB-B93C157B0ADB}"/>
              </a:ext>
            </a:extLst>
          </p:cNvPr>
          <p:cNvSpPr/>
          <p:nvPr/>
        </p:nvSpPr>
        <p:spPr>
          <a:xfrm>
            <a:off x="7927192" y="4171602"/>
            <a:ext cx="529840" cy="599522"/>
          </a:xfrm>
          <a:prstGeom prst="bentUpArrow">
            <a:avLst/>
          </a:prstGeom>
          <a:solidFill>
            <a:srgbClr val="E39C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ECC06641-BDC2-4431-A37C-A4024CCDFE3D}"/>
              </a:ext>
            </a:extLst>
          </p:cNvPr>
          <p:cNvSpPr txBox="1"/>
          <p:nvPr/>
        </p:nvSpPr>
        <p:spPr>
          <a:xfrm>
            <a:off x="7540079" y="3802270"/>
            <a:ext cx="1833905" cy="369332"/>
          </a:xfrm>
          <a:prstGeom prst="rect">
            <a:avLst/>
          </a:prstGeom>
          <a:noFill/>
        </p:spPr>
        <p:txBody>
          <a:bodyPr wrap="square" rtlCol="0">
            <a:spAutoFit/>
          </a:bodyPr>
          <a:lstStyle/>
          <a:p>
            <a:pPr algn="ctr"/>
            <a:r>
              <a:rPr lang="fr-FR" sz="900" b="1" dirty="0">
                <a:solidFill>
                  <a:srgbClr val="0B0102"/>
                </a:solidFill>
              </a:rPr>
              <a:t>Synthèse des conférences épiscopales / pays</a:t>
            </a:r>
          </a:p>
        </p:txBody>
      </p:sp>
      <p:sp>
        <p:nvSpPr>
          <p:cNvPr id="27" name="Flèche : haut 26">
            <a:extLst>
              <a:ext uri="{FF2B5EF4-FFF2-40B4-BE49-F238E27FC236}">
                <a16:creationId xmlns:a16="http://schemas.microsoft.com/office/drawing/2014/main" id="{F02D66FE-168E-4E53-8165-2F157B6E3873}"/>
              </a:ext>
            </a:extLst>
          </p:cNvPr>
          <p:cNvSpPr/>
          <p:nvPr/>
        </p:nvSpPr>
        <p:spPr>
          <a:xfrm>
            <a:off x="8192112" y="3394975"/>
            <a:ext cx="260375" cy="369332"/>
          </a:xfrm>
          <a:prstGeom prst="upArrow">
            <a:avLst/>
          </a:prstGeom>
          <a:solidFill>
            <a:srgbClr val="E39C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extLst>
              <a:ext uri="{FF2B5EF4-FFF2-40B4-BE49-F238E27FC236}">
                <a16:creationId xmlns:a16="http://schemas.microsoft.com/office/drawing/2014/main" id="{66F0AE51-2800-4A08-AF47-C6B8969E40F3}"/>
              </a:ext>
            </a:extLst>
          </p:cNvPr>
          <p:cNvSpPr txBox="1"/>
          <p:nvPr/>
        </p:nvSpPr>
        <p:spPr>
          <a:xfrm>
            <a:off x="7443173" y="3071165"/>
            <a:ext cx="1833905" cy="369332"/>
          </a:xfrm>
          <a:prstGeom prst="rect">
            <a:avLst/>
          </a:prstGeom>
          <a:noFill/>
        </p:spPr>
        <p:txBody>
          <a:bodyPr wrap="square" rtlCol="0">
            <a:spAutoFit/>
          </a:bodyPr>
          <a:lstStyle/>
          <a:p>
            <a:pPr algn="ctr"/>
            <a:r>
              <a:rPr lang="fr-FR" sz="900" b="1" dirty="0">
                <a:solidFill>
                  <a:srgbClr val="0B0102"/>
                </a:solidFill>
              </a:rPr>
              <a:t>Elaboration de 7 documents continentaux</a:t>
            </a:r>
          </a:p>
        </p:txBody>
      </p:sp>
      <p:sp>
        <p:nvSpPr>
          <p:cNvPr id="29" name="Rectangle : coins arrondis 28">
            <a:extLst>
              <a:ext uri="{FF2B5EF4-FFF2-40B4-BE49-F238E27FC236}">
                <a16:creationId xmlns:a16="http://schemas.microsoft.com/office/drawing/2014/main" id="{16AC1F60-C64A-4352-A315-45C41133B642}"/>
              </a:ext>
            </a:extLst>
          </p:cNvPr>
          <p:cNvSpPr/>
          <p:nvPr/>
        </p:nvSpPr>
        <p:spPr>
          <a:xfrm>
            <a:off x="7927192" y="2220473"/>
            <a:ext cx="794759" cy="452905"/>
          </a:xfrm>
          <a:prstGeom prst="roundRect">
            <a:avLst>
              <a:gd name="adj" fmla="val 0"/>
            </a:avLst>
          </a:prstGeom>
          <a:solidFill>
            <a:schemeClr val="tx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octobre 2023</a:t>
            </a:r>
          </a:p>
        </p:txBody>
      </p:sp>
      <p:sp>
        <p:nvSpPr>
          <p:cNvPr id="30" name="Flèche : haut 29">
            <a:extLst>
              <a:ext uri="{FF2B5EF4-FFF2-40B4-BE49-F238E27FC236}">
                <a16:creationId xmlns:a16="http://schemas.microsoft.com/office/drawing/2014/main" id="{A5AA9ECC-79E1-433E-B95A-C6AE5EDF6065}"/>
              </a:ext>
            </a:extLst>
          </p:cNvPr>
          <p:cNvSpPr/>
          <p:nvPr/>
        </p:nvSpPr>
        <p:spPr>
          <a:xfrm>
            <a:off x="8192112" y="2711341"/>
            <a:ext cx="260375" cy="369332"/>
          </a:xfrm>
          <a:prstGeom prst="upArrow">
            <a:avLst/>
          </a:prstGeom>
          <a:solidFill>
            <a:srgbClr val="E39C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a:extLst>
              <a:ext uri="{FF2B5EF4-FFF2-40B4-BE49-F238E27FC236}">
                <a16:creationId xmlns:a16="http://schemas.microsoft.com/office/drawing/2014/main" id="{1832CCD6-20EB-43AE-9615-198583D6D65C}"/>
              </a:ext>
            </a:extLst>
          </p:cNvPr>
          <p:cNvSpPr txBox="1"/>
          <p:nvPr/>
        </p:nvSpPr>
        <p:spPr>
          <a:xfrm>
            <a:off x="8721952" y="2211392"/>
            <a:ext cx="931492" cy="369332"/>
          </a:xfrm>
          <a:prstGeom prst="rect">
            <a:avLst/>
          </a:prstGeom>
          <a:noFill/>
        </p:spPr>
        <p:txBody>
          <a:bodyPr wrap="square" rtlCol="0">
            <a:spAutoFit/>
          </a:bodyPr>
          <a:lstStyle/>
          <a:p>
            <a:pPr algn="ctr"/>
            <a:r>
              <a:rPr lang="fr-FR" sz="900" b="1" dirty="0">
                <a:solidFill>
                  <a:srgbClr val="0B0102"/>
                </a:solidFill>
              </a:rPr>
              <a:t>Synode des évêques</a:t>
            </a:r>
          </a:p>
        </p:txBody>
      </p:sp>
      <p:sp>
        <p:nvSpPr>
          <p:cNvPr id="32" name="Flèche : haut 31">
            <a:extLst>
              <a:ext uri="{FF2B5EF4-FFF2-40B4-BE49-F238E27FC236}">
                <a16:creationId xmlns:a16="http://schemas.microsoft.com/office/drawing/2014/main" id="{FF4AC665-AF11-4EBB-9AB6-6FCE10AB45E0}"/>
              </a:ext>
            </a:extLst>
          </p:cNvPr>
          <p:cNvSpPr/>
          <p:nvPr/>
        </p:nvSpPr>
        <p:spPr>
          <a:xfrm>
            <a:off x="8192111" y="1808191"/>
            <a:ext cx="260375" cy="369332"/>
          </a:xfrm>
          <a:prstGeom prst="upArrow">
            <a:avLst/>
          </a:prstGeom>
          <a:solidFill>
            <a:srgbClr val="E39C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a:extLst>
              <a:ext uri="{FF2B5EF4-FFF2-40B4-BE49-F238E27FC236}">
                <a16:creationId xmlns:a16="http://schemas.microsoft.com/office/drawing/2014/main" id="{E40CEF26-93E0-4CAE-92E1-D2C4F0D455A8}"/>
              </a:ext>
            </a:extLst>
          </p:cNvPr>
          <p:cNvSpPr txBox="1"/>
          <p:nvPr/>
        </p:nvSpPr>
        <p:spPr>
          <a:xfrm>
            <a:off x="7484394" y="1404320"/>
            <a:ext cx="1675807" cy="369332"/>
          </a:xfrm>
          <a:prstGeom prst="rect">
            <a:avLst/>
          </a:prstGeom>
          <a:noFill/>
        </p:spPr>
        <p:txBody>
          <a:bodyPr wrap="square" rtlCol="0">
            <a:spAutoFit/>
          </a:bodyPr>
          <a:lstStyle/>
          <a:p>
            <a:pPr algn="ctr"/>
            <a:r>
              <a:rPr lang="fr-FR" sz="900" b="1" dirty="0">
                <a:solidFill>
                  <a:srgbClr val="0B0102"/>
                </a:solidFill>
              </a:rPr>
              <a:t>Document final remis au pape François</a:t>
            </a:r>
          </a:p>
        </p:txBody>
      </p:sp>
      <p:sp>
        <p:nvSpPr>
          <p:cNvPr id="36" name="Flèche : angle droit 35">
            <a:extLst>
              <a:ext uri="{FF2B5EF4-FFF2-40B4-BE49-F238E27FC236}">
                <a16:creationId xmlns:a16="http://schemas.microsoft.com/office/drawing/2014/main" id="{B20BD2D0-CD35-4C7C-B8EF-ED035BCB74EA}"/>
              </a:ext>
            </a:extLst>
          </p:cNvPr>
          <p:cNvSpPr/>
          <p:nvPr/>
        </p:nvSpPr>
        <p:spPr>
          <a:xfrm flipV="1">
            <a:off x="9527808" y="1523057"/>
            <a:ext cx="769613" cy="552424"/>
          </a:xfrm>
          <a:prstGeom prst="bentUpArrow">
            <a:avLst>
              <a:gd name="adj1" fmla="val 21906"/>
              <a:gd name="adj2" fmla="val 25000"/>
              <a:gd name="adj3" fmla="val 25000"/>
            </a:avLst>
          </a:prstGeom>
          <a:solidFill>
            <a:srgbClr val="E39C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8" name="Image 37">
            <a:extLst>
              <a:ext uri="{FF2B5EF4-FFF2-40B4-BE49-F238E27FC236}">
                <a16:creationId xmlns:a16="http://schemas.microsoft.com/office/drawing/2014/main" id="{A0CB3105-3F78-44FB-B0CF-97E250F27365}"/>
              </a:ext>
            </a:extLst>
          </p:cNvPr>
          <p:cNvPicPr>
            <a:picLocks noChangeAspect="1"/>
          </p:cNvPicPr>
          <p:nvPr/>
        </p:nvPicPr>
        <p:blipFill>
          <a:blip r:embed="rId3"/>
          <a:stretch>
            <a:fillRect/>
          </a:stretch>
        </p:blipFill>
        <p:spPr>
          <a:xfrm>
            <a:off x="9827488" y="2131925"/>
            <a:ext cx="714475" cy="676369"/>
          </a:xfrm>
          <a:prstGeom prst="rect">
            <a:avLst/>
          </a:prstGeom>
        </p:spPr>
      </p:pic>
      <p:sp>
        <p:nvSpPr>
          <p:cNvPr id="39" name="ZoneTexte 38">
            <a:extLst>
              <a:ext uri="{FF2B5EF4-FFF2-40B4-BE49-F238E27FC236}">
                <a16:creationId xmlns:a16="http://schemas.microsoft.com/office/drawing/2014/main" id="{DDF08792-D108-42D1-8CDB-95C350A4ECC9}"/>
              </a:ext>
            </a:extLst>
          </p:cNvPr>
          <p:cNvSpPr txBox="1"/>
          <p:nvPr/>
        </p:nvSpPr>
        <p:spPr>
          <a:xfrm>
            <a:off x="9363201" y="2808294"/>
            <a:ext cx="1714937" cy="369332"/>
          </a:xfrm>
          <a:prstGeom prst="rect">
            <a:avLst/>
          </a:prstGeom>
          <a:noFill/>
        </p:spPr>
        <p:txBody>
          <a:bodyPr wrap="square" rtlCol="0">
            <a:spAutoFit/>
          </a:bodyPr>
          <a:lstStyle/>
          <a:p>
            <a:pPr algn="ctr"/>
            <a:r>
              <a:rPr lang="fr-FR" sz="900" b="1" dirty="0">
                <a:solidFill>
                  <a:srgbClr val="0B0102"/>
                </a:solidFill>
              </a:rPr>
              <a:t>Exhortation apostolique post -synodale</a:t>
            </a:r>
          </a:p>
        </p:txBody>
      </p:sp>
      <p:sp>
        <p:nvSpPr>
          <p:cNvPr id="40" name="Flèche : haut 39">
            <a:extLst>
              <a:ext uri="{FF2B5EF4-FFF2-40B4-BE49-F238E27FC236}">
                <a16:creationId xmlns:a16="http://schemas.microsoft.com/office/drawing/2014/main" id="{A6B162A0-ECF3-4301-9A00-1E796598D392}"/>
              </a:ext>
            </a:extLst>
          </p:cNvPr>
          <p:cNvSpPr/>
          <p:nvPr/>
        </p:nvSpPr>
        <p:spPr>
          <a:xfrm flipH="1" flipV="1">
            <a:off x="10015194" y="3162054"/>
            <a:ext cx="339062" cy="748385"/>
          </a:xfrm>
          <a:prstGeom prst="upArrow">
            <a:avLst>
              <a:gd name="adj1" fmla="val 43435"/>
              <a:gd name="adj2" fmla="val 50000"/>
            </a:avLst>
          </a:prstGeom>
          <a:solidFill>
            <a:srgbClr val="E39C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920950EE-8AEC-4EB9-9874-BB270DB109BB}"/>
              </a:ext>
            </a:extLst>
          </p:cNvPr>
          <p:cNvSpPr txBox="1"/>
          <p:nvPr/>
        </p:nvSpPr>
        <p:spPr>
          <a:xfrm>
            <a:off x="9502958" y="3986936"/>
            <a:ext cx="1363533" cy="369332"/>
          </a:xfrm>
          <a:prstGeom prst="rect">
            <a:avLst/>
          </a:prstGeom>
          <a:noFill/>
        </p:spPr>
        <p:txBody>
          <a:bodyPr wrap="square" rtlCol="0">
            <a:spAutoFit/>
          </a:bodyPr>
          <a:lstStyle/>
          <a:p>
            <a:pPr algn="ctr"/>
            <a:r>
              <a:rPr lang="fr-FR" sz="900" b="1" dirty="0">
                <a:solidFill>
                  <a:srgbClr val="0B0102"/>
                </a:solidFill>
              </a:rPr>
              <a:t>Réception par le Peuple de Dieu</a:t>
            </a:r>
          </a:p>
        </p:txBody>
      </p:sp>
      <p:pic>
        <p:nvPicPr>
          <p:cNvPr id="43" name="Image 42">
            <a:extLst>
              <a:ext uri="{FF2B5EF4-FFF2-40B4-BE49-F238E27FC236}">
                <a16:creationId xmlns:a16="http://schemas.microsoft.com/office/drawing/2014/main" id="{F97A7D44-1A0F-4E71-9AEF-81A5E8FC0917}"/>
              </a:ext>
            </a:extLst>
          </p:cNvPr>
          <p:cNvPicPr>
            <a:picLocks noChangeAspect="1"/>
          </p:cNvPicPr>
          <p:nvPr/>
        </p:nvPicPr>
        <p:blipFill>
          <a:blip r:embed="rId4"/>
          <a:stretch>
            <a:fillRect/>
          </a:stretch>
        </p:blipFill>
        <p:spPr>
          <a:xfrm>
            <a:off x="9827489" y="4452756"/>
            <a:ext cx="714474" cy="558182"/>
          </a:xfrm>
          <a:prstGeom prst="rect">
            <a:avLst/>
          </a:prstGeom>
        </p:spPr>
      </p:pic>
      <p:sp>
        <p:nvSpPr>
          <p:cNvPr id="44" name="Rectangle : coins arrondis 43">
            <a:extLst>
              <a:ext uri="{FF2B5EF4-FFF2-40B4-BE49-F238E27FC236}">
                <a16:creationId xmlns:a16="http://schemas.microsoft.com/office/drawing/2014/main" id="{5F2EE49E-8132-41AD-9989-7C92B8587B86}"/>
              </a:ext>
            </a:extLst>
          </p:cNvPr>
          <p:cNvSpPr/>
          <p:nvPr/>
        </p:nvSpPr>
        <p:spPr>
          <a:xfrm>
            <a:off x="4925887" y="5195863"/>
            <a:ext cx="817587" cy="507831"/>
          </a:xfrm>
          <a:prstGeom prst="roundRect">
            <a:avLst>
              <a:gd name="adj" fmla="val 0"/>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15 mars 2022</a:t>
            </a:r>
          </a:p>
        </p:txBody>
      </p:sp>
      <p:sp>
        <p:nvSpPr>
          <p:cNvPr id="45" name="ZoneTexte 44">
            <a:extLst>
              <a:ext uri="{FF2B5EF4-FFF2-40B4-BE49-F238E27FC236}">
                <a16:creationId xmlns:a16="http://schemas.microsoft.com/office/drawing/2014/main" id="{DA0D02DA-19B4-47F8-910D-C65B7353D610}"/>
              </a:ext>
            </a:extLst>
          </p:cNvPr>
          <p:cNvSpPr txBox="1"/>
          <p:nvPr/>
        </p:nvSpPr>
        <p:spPr>
          <a:xfrm>
            <a:off x="5729231" y="5087773"/>
            <a:ext cx="1370285" cy="923330"/>
          </a:xfrm>
          <a:prstGeom prst="rect">
            <a:avLst/>
          </a:prstGeom>
          <a:noFill/>
        </p:spPr>
        <p:txBody>
          <a:bodyPr wrap="square" rtlCol="0">
            <a:spAutoFit/>
          </a:bodyPr>
          <a:lstStyle/>
          <a:p>
            <a:pPr algn="ctr"/>
            <a:r>
              <a:rPr lang="fr-FR" sz="900" b="1" dirty="0">
                <a:solidFill>
                  <a:schemeClr val="tx2">
                    <a:lumMod val="75000"/>
                  </a:schemeClr>
                </a:solidFill>
              </a:rPr>
              <a:t>Retours des </a:t>
            </a:r>
            <a:r>
              <a:rPr lang="fr-FR" sz="900" b="1" dirty="0" err="1">
                <a:solidFill>
                  <a:schemeClr val="tx2">
                    <a:lumMod val="75000"/>
                  </a:schemeClr>
                </a:solidFill>
              </a:rPr>
              <a:t>contributionsdes</a:t>
            </a:r>
            <a:r>
              <a:rPr lang="fr-FR" sz="900" b="1" dirty="0">
                <a:solidFill>
                  <a:schemeClr val="tx2">
                    <a:lumMod val="75000"/>
                  </a:schemeClr>
                </a:solidFill>
              </a:rPr>
              <a:t> groupes de la paroisse PVM à l’équipe en charge de la synthèse </a:t>
            </a:r>
          </a:p>
        </p:txBody>
      </p:sp>
      <p:cxnSp>
        <p:nvCxnSpPr>
          <p:cNvPr id="48" name="Connecteur droit avec flèche 47">
            <a:extLst>
              <a:ext uri="{FF2B5EF4-FFF2-40B4-BE49-F238E27FC236}">
                <a16:creationId xmlns:a16="http://schemas.microsoft.com/office/drawing/2014/main" id="{B8865748-BB03-4E5E-B57C-2901FD628774}"/>
              </a:ext>
            </a:extLst>
          </p:cNvPr>
          <p:cNvCxnSpPr>
            <a:stCxn id="19" idx="2"/>
            <a:endCxn id="44" idx="0"/>
          </p:cNvCxnSpPr>
          <p:nvPr/>
        </p:nvCxnSpPr>
        <p:spPr>
          <a:xfrm flipH="1">
            <a:off x="5334681" y="4077695"/>
            <a:ext cx="128993" cy="1118168"/>
          </a:xfrm>
          <a:prstGeom prst="straightConnector1">
            <a:avLst/>
          </a:prstGeom>
          <a:ln>
            <a:solidFill>
              <a:srgbClr val="FF0000"/>
            </a:solidFill>
            <a:tailEnd type="triangle"/>
          </a:ln>
        </p:spPr>
        <p:style>
          <a:lnRef idx="3">
            <a:schemeClr val="accent1"/>
          </a:lnRef>
          <a:fillRef idx="0">
            <a:schemeClr val="accent1"/>
          </a:fillRef>
          <a:effectRef idx="2">
            <a:schemeClr val="accent1"/>
          </a:effectRef>
          <a:fontRef idx="minor">
            <a:schemeClr val="tx1"/>
          </a:fontRef>
        </p:style>
      </p:cxnSp>
      <p:pic>
        <p:nvPicPr>
          <p:cNvPr id="50" name="Image 49" descr="Une image contenant texte, signe, graphiques vectoriels&#10;&#10;Description générée automatiquement">
            <a:extLst>
              <a:ext uri="{FF2B5EF4-FFF2-40B4-BE49-F238E27FC236}">
                <a16:creationId xmlns:a16="http://schemas.microsoft.com/office/drawing/2014/main" id="{FF4157C3-2F93-4A80-94EE-9A903578074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flipH="1">
            <a:off x="7127996" y="5166754"/>
            <a:ext cx="824165" cy="765367"/>
          </a:xfrm>
          <a:prstGeom prst="rect">
            <a:avLst/>
          </a:prstGeom>
        </p:spPr>
      </p:pic>
    </p:spTree>
    <p:extLst>
      <p:ext uri="{BB962C8B-B14F-4D97-AF65-F5344CB8AC3E}">
        <p14:creationId xmlns:p14="http://schemas.microsoft.com/office/powerpoint/2010/main" val="107167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8</a:t>
            </a:fld>
            <a:endParaRPr lang="fr-FR"/>
          </a:p>
        </p:txBody>
      </p:sp>
      <p:sp>
        <p:nvSpPr>
          <p:cNvPr id="7" name="Rectangle 6"/>
          <p:cNvSpPr/>
          <p:nvPr/>
        </p:nvSpPr>
        <p:spPr>
          <a:xfrm>
            <a:off x="7867588" y="3579284"/>
            <a:ext cx="1921062" cy="338554"/>
          </a:xfrm>
          <a:prstGeom prst="rect">
            <a:avLst/>
          </a:prstGeom>
          <a:solidFill>
            <a:schemeClr val="tx1">
              <a:lumMod val="20000"/>
              <a:lumOff val="80000"/>
            </a:schemeClr>
          </a:solidFill>
          <a:ln>
            <a:solidFill>
              <a:schemeClr val="accent2">
                <a:lumMod val="75000"/>
              </a:schemeClr>
            </a:solidFill>
          </a:ln>
        </p:spPr>
        <p:txBody>
          <a:bodyPr wrap="square">
            <a:spAutoFit/>
          </a:bodyPr>
          <a:lstStyle/>
          <a:p>
            <a:pPr marL="0" lvl="1" algn="ctr">
              <a:spcBef>
                <a:spcPts val="2000"/>
              </a:spcBef>
              <a:buClr>
                <a:schemeClr val="accent1"/>
              </a:buClr>
            </a:pPr>
            <a:r>
              <a:rPr lang="fr-FR" sz="1600" b="1" dirty="0">
                <a:solidFill>
                  <a:schemeClr val="accent6">
                    <a:lumMod val="50000"/>
                  </a:schemeClr>
                </a:solidFill>
              </a:rPr>
              <a:t>L’ÉCOUTE </a:t>
            </a:r>
            <a:endParaRPr lang="fr-FR" sz="1600" dirty="0">
              <a:solidFill>
                <a:schemeClr val="tx1">
                  <a:lumMod val="20000"/>
                  <a:lumOff val="80000"/>
                </a:schemeClr>
              </a:solidFill>
            </a:endParaRPr>
          </a:p>
        </p:txBody>
      </p:sp>
      <p:sp>
        <p:nvSpPr>
          <p:cNvPr id="19" name="Titre 2">
            <a:extLst>
              <a:ext uri="{FF2B5EF4-FFF2-40B4-BE49-F238E27FC236}">
                <a16:creationId xmlns:a16="http://schemas.microsoft.com/office/drawing/2014/main" id="{80EA4E10-6221-4A22-A02F-C95035166592}"/>
              </a:ext>
            </a:extLst>
          </p:cNvPr>
          <p:cNvSpPr txBox="1">
            <a:spLocks/>
          </p:cNvSpPr>
          <p:nvPr/>
        </p:nvSpPr>
        <p:spPr>
          <a:xfrm>
            <a:off x="705996" y="721510"/>
            <a:ext cx="10410682" cy="584776"/>
          </a:xfrm>
          <a:prstGeom prst="rect">
            <a:avLst/>
          </a:prstGeom>
          <a:solidFill>
            <a:srgbClr val="AD2952"/>
          </a:solidFill>
        </p:spPr>
        <p:txBody>
          <a:bodyPr vert="horz" lIns="91440" tIns="45720" rIns="91440" bIns="45720" rtlCol="0" anchor="b">
            <a:normAutofit/>
          </a:bodyPr>
          <a:lstStyle>
            <a:lvl1pPr algn="l" defTabSz="360000" rtl="0" eaLnBrk="1" latinLnBrk="0" hangingPunct="1">
              <a:lnSpc>
                <a:spcPct val="85000"/>
              </a:lnSpc>
              <a:spcBef>
                <a:spcPct val="0"/>
              </a:spcBef>
              <a:buNone/>
              <a:tabLst/>
              <a:defRPr sz="5400" b="1" kern="1200" cap="all" baseline="0">
                <a:solidFill>
                  <a:schemeClr val="bg2"/>
                </a:solidFill>
                <a:latin typeface="+mj-lt"/>
                <a:ea typeface="+mj-ea"/>
                <a:cs typeface="+mj-cs"/>
              </a:defRPr>
            </a:lvl1pPr>
          </a:lstStyle>
          <a:p>
            <a:pPr algn="ctr"/>
            <a:r>
              <a:rPr lang="fr-FR" sz="3000" cap="none" dirty="0">
                <a:solidFill>
                  <a:schemeClr val="bg1"/>
                </a:solidFill>
                <a:latin typeface="+mn-lt"/>
              </a:rPr>
              <a:t>THEMES PROPOSES POUR PLUSIEURS RENCONTRES</a:t>
            </a:r>
          </a:p>
        </p:txBody>
      </p:sp>
      <p:sp>
        <p:nvSpPr>
          <p:cNvPr id="25" name="Rectangle 24">
            <a:extLst>
              <a:ext uri="{FF2B5EF4-FFF2-40B4-BE49-F238E27FC236}">
                <a16:creationId xmlns:a16="http://schemas.microsoft.com/office/drawing/2014/main" id="{966D6F0F-A1F4-4BED-A6C3-98671D3ED4AA}"/>
              </a:ext>
            </a:extLst>
          </p:cNvPr>
          <p:cNvSpPr/>
          <p:nvPr/>
        </p:nvSpPr>
        <p:spPr>
          <a:xfrm>
            <a:off x="6160055" y="4419228"/>
            <a:ext cx="4956623" cy="338554"/>
          </a:xfrm>
          <a:prstGeom prst="rect">
            <a:avLst/>
          </a:prstGeom>
          <a:solidFill>
            <a:schemeClr val="tx1">
              <a:lumMod val="20000"/>
              <a:lumOff val="80000"/>
            </a:schemeClr>
          </a:solidFill>
          <a:ln>
            <a:solidFill>
              <a:schemeClr val="accent2">
                <a:lumMod val="75000"/>
              </a:schemeClr>
            </a:solidFill>
          </a:ln>
        </p:spPr>
        <p:txBody>
          <a:bodyPr wrap="square">
            <a:spAutoFit/>
          </a:bodyPr>
          <a:lstStyle/>
          <a:p>
            <a:pPr marL="0" lvl="1" algn="ctr">
              <a:spcBef>
                <a:spcPts val="2000"/>
              </a:spcBef>
              <a:buClr>
                <a:schemeClr val="accent1"/>
              </a:buClr>
            </a:pPr>
            <a:r>
              <a:rPr lang="fr-FR" sz="1600" b="1" dirty="0">
                <a:solidFill>
                  <a:schemeClr val="accent6">
                    <a:lumMod val="50000"/>
                  </a:schemeClr>
                </a:solidFill>
              </a:rPr>
              <a:t>LE DIALOGUE DANS L’EGLISE ET LA SOCIETE</a:t>
            </a:r>
            <a:endParaRPr lang="fr-FR" sz="1600" dirty="0">
              <a:solidFill>
                <a:schemeClr val="tx1">
                  <a:lumMod val="20000"/>
                  <a:lumOff val="80000"/>
                </a:schemeClr>
              </a:solidFill>
            </a:endParaRPr>
          </a:p>
        </p:txBody>
      </p:sp>
      <p:sp>
        <p:nvSpPr>
          <p:cNvPr id="27" name="Rectangle 26">
            <a:extLst>
              <a:ext uri="{FF2B5EF4-FFF2-40B4-BE49-F238E27FC236}">
                <a16:creationId xmlns:a16="http://schemas.microsoft.com/office/drawing/2014/main" id="{E55AF408-0299-4203-B7DD-A7D9A128A17D}"/>
              </a:ext>
            </a:extLst>
          </p:cNvPr>
          <p:cNvSpPr/>
          <p:nvPr/>
        </p:nvSpPr>
        <p:spPr>
          <a:xfrm>
            <a:off x="6160055" y="2032456"/>
            <a:ext cx="4956623" cy="338554"/>
          </a:xfrm>
          <a:prstGeom prst="rect">
            <a:avLst/>
          </a:prstGeom>
          <a:solidFill>
            <a:schemeClr val="tx1">
              <a:lumMod val="20000"/>
              <a:lumOff val="80000"/>
            </a:schemeClr>
          </a:solidFill>
          <a:ln>
            <a:solidFill>
              <a:schemeClr val="accent2">
                <a:lumMod val="75000"/>
              </a:schemeClr>
            </a:solidFill>
          </a:ln>
        </p:spPr>
        <p:txBody>
          <a:bodyPr wrap="square">
            <a:spAutoFit/>
          </a:bodyPr>
          <a:lstStyle/>
          <a:p>
            <a:pPr marL="0" lvl="1" algn="ctr">
              <a:spcBef>
                <a:spcPts val="2000"/>
              </a:spcBef>
              <a:buClr>
                <a:schemeClr val="accent1"/>
              </a:buClr>
            </a:pPr>
            <a:r>
              <a:rPr lang="fr-FR" sz="1600" b="1" dirty="0">
                <a:solidFill>
                  <a:schemeClr val="accent6">
                    <a:lumMod val="50000"/>
                  </a:schemeClr>
                </a:solidFill>
              </a:rPr>
              <a:t>AUTORITE ET PARTICIPATION</a:t>
            </a:r>
            <a:endParaRPr lang="fr-FR" sz="1600" dirty="0">
              <a:solidFill>
                <a:schemeClr val="tx1">
                  <a:lumMod val="20000"/>
                  <a:lumOff val="80000"/>
                </a:schemeClr>
              </a:solidFill>
            </a:endParaRPr>
          </a:p>
        </p:txBody>
      </p:sp>
      <p:sp>
        <p:nvSpPr>
          <p:cNvPr id="28" name="Rectangle 27">
            <a:extLst>
              <a:ext uri="{FF2B5EF4-FFF2-40B4-BE49-F238E27FC236}">
                <a16:creationId xmlns:a16="http://schemas.microsoft.com/office/drawing/2014/main" id="{576550D0-D9E1-4683-A04D-FD8033A87CCD}"/>
              </a:ext>
            </a:extLst>
          </p:cNvPr>
          <p:cNvSpPr/>
          <p:nvPr/>
        </p:nvSpPr>
        <p:spPr>
          <a:xfrm>
            <a:off x="6160055" y="2845883"/>
            <a:ext cx="4956623" cy="338554"/>
          </a:xfrm>
          <a:prstGeom prst="rect">
            <a:avLst/>
          </a:prstGeom>
          <a:solidFill>
            <a:schemeClr val="tx1">
              <a:lumMod val="20000"/>
              <a:lumOff val="80000"/>
            </a:schemeClr>
          </a:solidFill>
          <a:ln>
            <a:solidFill>
              <a:schemeClr val="accent2">
                <a:lumMod val="75000"/>
              </a:schemeClr>
            </a:solidFill>
          </a:ln>
        </p:spPr>
        <p:txBody>
          <a:bodyPr wrap="square">
            <a:spAutoFit/>
          </a:bodyPr>
          <a:lstStyle/>
          <a:p>
            <a:pPr marL="0" lvl="1" algn="ctr">
              <a:spcBef>
                <a:spcPts val="2000"/>
              </a:spcBef>
              <a:buClr>
                <a:schemeClr val="accent1"/>
              </a:buClr>
            </a:pPr>
            <a:r>
              <a:rPr lang="fr-FR" sz="1600" b="1" dirty="0">
                <a:solidFill>
                  <a:schemeClr val="accent6">
                    <a:lumMod val="50000"/>
                  </a:schemeClr>
                </a:solidFill>
              </a:rPr>
              <a:t>DISCERNER ET DECIDER</a:t>
            </a:r>
            <a:endParaRPr lang="fr-FR" sz="1600" dirty="0">
              <a:solidFill>
                <a:schemeClr val="tx1">
                  <a:lumMod val="20000"/>
                  <a:lumOff val="80000"/>
                </a:schemeClr>
              </a:solidFill>
            </a:endParaRPr>
          </a:p>
        </p:txBody>
      </p:sp>
      <p:sp>
        <p:nvSpPr>
          <p:cNvPr id="13" name="Organigramme : Procédé 12">
            <a:extLst>
              <a:ext uri="{FF2B5EF4-FFF2-40B4-BE49-F238E27FC236}">
                <a16:creationId xmlns:a16="http://schemas.microsoft.com/office/drawing/2014/main" id="{B33C0B14-46FC-4C28-8685-40CF6A1EBECC}"/>
              </a:ext>
            </a:extLst>
          </p:cNvPr>
          <p:cNvSpPr/>
          <p:nvPr/>
        </p:nvSpPr>
        <p:spPr>
          <a:xfrm>
            <a:off x="4395345" y="2479472"/>
            <a:ext cx="1187864" cy="2380004"/>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coins arrondis 13">
            <a:extLst>
              <a:ext uri="{FF2B5EF4-FFF2-40B4-BE49-F238E27FC236}">
                <a16:creationId xmlns:a16="http://schemas.microsoft.com/office/drawing/2014/main" id="{0E349266-BF8B-4218-B425-FEB070DA8C6A}"/>
              </a:ext>
            </a:extLst>
          </p:cNvPr>
          <p:cNvSpPr/>
          <p:nvPr/>
        </p:nvSpPr>
        <p:spPr>
          <a:xfrm>
            <a:off x="705996" y="2464197"/>
            <a:ext cx="4152222" cy="2376922"/>
          </a:xfrm>
          <a:prstGeom prst="roundRect">
            <a:avLst>
              <a:gd name="adj" fmla="val 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E39C1D"/>
                </a:solidFill>
              </a:rPr>
              <a:t>L’interrogation fondamentale</a:t>
            </a:r>
          </a:p>
          <a:p>
            <a:pPr algn="ctr"/>
            <a:endParaRPr lang="fr-FR" sz="1200" b="1" dirty="0">
              <a:solidFill>
                <a:srgbClr val="E39C1D"/>
              </a:solidFill>
            </a:endParaRPr>
          </a:p>
          <a:p>
            <a:pPr algn="ctr"/>
            <a:r>
              <a:rPr lang="fr-FR" b="1" dirty="0">
                <a:solidFill>
                  <a:srgbClr val="AD2952"/>
                </a:solidFill>
              </a:rPr>
              <a:t>Une Eglise synodale, en annonçant l’Evangile, marche ensemble</a:t>
            </a:r>
          </a:p>
          <a:p>
            <a:pPr algn="ctr"/>
            <a:endParaRPr lang="fr-FR" b="1" dirty="0">
              <a:solidFill>
                <a:srgbClr val="AD2952"/>
              </a:solidFill>
            </a:endParaRPr>
          </a:p>
          <a:p>
            <a:pPr marL="171450" indent="-171450" algn="ctr">
              <a:buFont typeface="Arial" panose="020B0604020202020204" pitchFamily="34" charset="0"/>
              <a:buChar char="•"/>
            </a:pPr>
            <a:r>
              <a:rPr lang="fr-FR" sz="1400" b="1" dirty="0">
                <a:solidFill>
                  <a:srgbClr val="AD2952"/>
                </a:solidFill>
              </a:rPr>
              <a:t>Comment </a:t>
            </a:r>
            <a:r>
              <a:rPr lang="fr-FR" sz="1400" dirty="0">
                <a:solidFill>
                  <a:schemeClr val="tx1">
                    <a:lumMod val="50000"/>
                  </a:schemeClr>
                </a:solidFill>
              </a:rPr>
              <a:t>ce « marcher ensemble » se réalise-t-il aujourd’hui, dans notre église particulière?</a:t>
            </a:r>
          </a:p>
          <a:p>
            <a:pPr marL="171450" indent="-171450" algn="ctr">
              <a:buFont typeface="Arial" panose="020B0604020202020204" pitchFamily="34" charset="0"/>
              <a:buChar char="•"/>
            </a:pPr>
            <a:r>
              <a:rPr lang="fr-FR" sz="1400" b="1" dirty="0">
                <a:solidFill>
                  <a:srgbClr val="AD2952"/>
                </a:solidFill>
              </a:rPr>
              <a:t>Quels pas </a:t>
            </a:r>
            <a:r>
              <a:rPr lang="fr-FR" sz="1400" dirty="0">
                <a:solidFill>
                  <a:schemeClr val="tx1">
                    <a:lumMod val="50000"/>
                  </a:schemeClr>
                </a:solidFill>
              </a:rPr>
              <a:t>l’Esprit nous invite-t-il à accomplir pour grandir dans notre « marcher ensemble »?</a:t>
            </a:r>
          </a:p>
        </p:txBody>
      </p:sp>
      <p:sp>
        <p:nvSpPr>
          <p:cNvPr id="15" name="Triangle rectangle 14">
            <a:extLst>
              <a:ext uri="{FF2B5EF4-FFF2-40B4-BE49-F238E27FC236}">
                <a16:creationId xmlns:a16="http://schemas.microsoft.com/office/drawing/2014/main" id="{EFE53F04-6CE9-439D-A561-2AD1EDC85116}"/>
              </a:ext>
            </a:extLst>
          </p:cNvPr>
          <p:cNvSpPr/>
          <p:nvPr/>
        </p:nvSpPr>
        <p:spPr>
          <a:xfrm rot="5400000" flipH="1" flipV="1">
            <a:off x="4899545" y="1795808"/>
            <a:ext cx="555476" cy="811851"/>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34238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975A587B-5814-4D9B-9598-FE9CB954CB01}" type="slidenum">
              <a:rPr lang="fr-FR" smtClean="0"/>
              <a:t>9</a:t>
            </a:fld>
            <a:endParaRPr lang="fr-FR"/>
          </a:p>
        </p:txBody>
      </p:sp>
      <p:sp>
        <p:nvSpPr>
          <p:cNvPr id="19" name="Titre 2">
            <a:extLst>
              <a:ext uri="{FF2B5EF4-FFF2-40B4-BE49-F238E27FC236}">
                <a16:creationId xmlns:a16="http://schemas.microsoft.com/office/drawing/2014/main" id="{80EA4E10-6221-4A22-A02F-C95035166592}"/>
              </a:ext>
            </a:extLst>
          </p:cNvPr>
          <p:cNvSpPr txBox="1">
            <a:spLocks/>
          </p:cNvSpPr>
          <p:nvPr/>
        </p:nvSpPr>
        <p:spPr>
          <a:xfrm>
            <a:off x="705996" y="721510"/>
            <a:ext cx="10410682" cy="584776"/>
          </a:xfrm>
          <a:prstGeom prst="rect">
            <a:avLst/>
          </a:prstGeom>
          <a:solidFill>
            <a:srgbClr val="AD2952"/>
          </a:solidFill>
        </p:spPr>
        <p:txBody>
          <a:bodyPr vert="horz" lIns="91440" tIns="45720" rIns="91440" bIns="45720" rtlCol="0" anchor="b">
            <a:normAutofit/>
          </a:bodyPr>
          <a:lstStyle>
            <a:lvl1pPr algn="l" defTabSz="360000" rtl="0" eaLnBrk="1" latinLnBrk="0" hangingPunct="1">
              <a:lnSpc>
                <a:spcPct val="85000"/>
              </a:lnSpc>
              <a:spcBef>
                <a:spcPct val="0"/>
              </a:spcBef>
              <a:buNone/>
              <a:tabLst/>
              <a:defRPr sz="5400" b="1" kern="1200" cap="all" baseline="0">
                <a:solidFill>
                  <a:schemeClr val="bg2"/>
                </a:solidFill>
                <a:latin typeface="+mj-lt"/>
                <a:ea typeface="+mj-ea"/>
                <a:cs typeface="+mj-cs"/>
              </a:defRPr>
            </a:lvl1pPr>
          </a:lstStyle>
          <a:p>
            <a:pPr algn="ctr"/>
            <a:r>
              <a:rPr lang="fr-FR" sz="3000" cap="none" dirty="0">
                <a:solidFill>
                  <a:schemeClr val="bg1"/>
                </a:solidFill>
                <a:latin typeface="+mn-lt"/>
              </a:rPr>
              <a:t>QUESTIONS POUR UNE RENCONTRE UNIQUE</a:t>
            </a:r>
          </a:p>
        </p:txBody>
      </p:sp>
      <p:sp>
        <p:nvSpPr>
          <p:cNvPr id="25" name="Rectangle 24">
            <a:extLst>
              <a:ext uri="{FF2B5EF4-FFF2-40B4-BE49-F238E27FC236}">
                <a16:creationId xmlns:a16="http://schemas.microsoft.com/office/drawing/2014/main" id="{966D6F0F-A1F4-4BED-A6C3-98671D3ED4AA}"/>
              </a:ext>
            </a:extLst>
          </p:cNvPr>
          <p:cNvSpPr/>
          <p:nvPr/>
        </p:nvSpPr>
        <p:spPr>
          <a:xfrm>
            <a:off x="6160054" y="4350989"/>
            <a:ext cx="4956623" cy="584775"/>
          </a:xfrm>
          <a:prstGeom prst="rect">
            <a:avLst/>
          </a:prstGeom>
          <a:solidFill>
            <a:schemeClr val="tx1">
              <a:lumMod val="20000"/>
              <a:lumOff val="80000"/>
            </a:schemeClr>
          </a:solidFill>
          <a:ln>
            <a:solidFill>
              <a:schemeClr val="accent2">
                <a:lumMod val="75000"/>
              </a:schemeClr>
            </a:solidFill>
          </a:ln>
        </p:spPr>
        <p:txBody>
          <a:bodyPr wrap="square">
            <a:spAutoFit/>
          </a:bodyPr>
          <a:lstStyle/>
          <a:p>
            <a:pPr marL="0" lvl="1" algn="ctr">
              <a:spcBef>
                <a:spcPts val="2000"/>
              </a:spcBef>
              <a:buClr>
                <a:schemeClr val="accent1"/>
              </a:buClr>
            </a:pPr>
            <a:r>
              <a:rPr lang="fr-FR" sz="1600" b="1" dirty="0">
                <a:solidFill>
                  <a:schemeClr val="accent6">
                    <a:lumMod val="50000"/>
                  </a:schemeClr>
                </a:solidFill>
              </a:rPr>
              <a:t>Que seriez-vous prêt à faire / donner pour aider l’Eglise dans sa mission?</a:t>
            </a:r>
            <a:endParaRPr lang="fr-FR" sz="1600" dirty="0">
              <a:solidFill>
                <a:schemeClr val="tx1">
                  <a:lumMod val="20000"/>
                  <a:lumOff val="80000"/>
                </a:schemeClr>
              </a:solidFill>
            </a:endParaRPr>
          </a:p>
        </p:txBody>
      </p:sp>
      <p:sp>
        <p:nvSpPr>
          <p:cNvPr id="27" name="Rectangle 26">
            <a:extLst>
              <a:ext uri="{FF2B5EF4-FFF2-40B4-BE49-F238E27FC236}">
                <a16:creationId xmlns:a16="http://schemas.microsoft.com/office/drawing/2014/main" id="{E55AF408-0299-4203-B7DD-A7D9A128A17D}"/>
              </a:ext>
            </a:extLst>
          </p:cNvPr>
          <p:cNvSpPr/>
          <p:nvPr/>
        </p:nvSpPr>
        <p:spPr>
          <a:xfrm>
            <a:off x="6160053" y="2201733"/>
            <a:ext cx="4956623" cy="584775"/>
          </a:xfrm>
          <a:prstGeom prst="rect">
            <a:avLst/>
          </a:prstGeom>
          <a:solidFill>
            <a:schemeClr val="tx1">
              <a:lumMod val="20000"/>
              <a:lumOff val="80000"/>
            </a:schemeClr>
          </a:solidFill>
          <a:ln>
            <a:solidFill>
              <a:schemeClr val="accent2">
                <a:lumMod val="75000"/>
              </a:schemeClr>
            </a:solidFill>
          </a:ln>
        </p:spPr>
        <p:txBody>
          <a:bodyPr wrap="square">
            <a:spAutoFit/>
          </a:bodyPr>
          <a:lstStyle/>
          <a:p>
            <a:pPr marL="0" lvl="1" algn="ctr">
              <a:spcBef>
                <a:spcPts val="2000"/>
              </a:spcBef>
              <a:buClr>
                <a:schemeClr val="accent1"/>
              </a:buClr>
            </a:pPr>
            <a:r>
              <a:rPr lang="fr-FR" sz="1600" b="1" dirty="0">
                <a:solidFill>
                  <a:schemeClr val="accent6">
                    <a:lumMod val="50000"/>
                  </a:schemeClr>
                </a:solidFill>
              </a:rPr>
              <a:t>Votre expérience de l’Eglise : points forts/faiblesses et manquements?</a:t>
            </a:r>
            <a:endParaRPr lang="fr-FR" sz="1600" dirty="0">
              <a:solidFill>
                <a:schemeClr val="tx1">
                  <a:lumMod val="20000"/>
                  <a:lumOff val="80000"/>
                </a:schemeClr>
              </a:solidFill>
            </a:endParaRPr>
          </a:p>
        </p:txBody>
      </p:sp>
      <p:sp>
        <p:nvSpPr>
          <p:cNvPr id="28" name="Rectangle 27">
            <a:extLst>
              <a:ext uri="{FF2B5EF4-FFF2-40B4-BE49-F238E27FC236}">
                <a16:creationId xmlns:a16="http://schemas.microsoft.com/office/drawing/2014/main" id="{576550D0-D9E1-4683-A04D-FD8033A87CCD}"/>
              </a:ext>
            </a:extLst>
          </p:cNvPr>
          <p:cNvSpPr/>
          <p:nvPr/>
        </p:nvSpPr>
        <p:spPr>
          <a:xfrm>
            <a:off x="6160054" y="3342476"/>
            <a:ext cx="4956623" cy="338554"/>
          </a:xfrm>
          <a:prstGeom prst="rect">
            <a:avLst/>
          </a:prstGeom>
          <a:solidFill>
            <a:schemeClr val="tx1">
              <a:lumMod val="20000"/>
              <a:lumOff val="80000"/>
            </a:schemeClr>
          </a:solidFill>
          <a:ln>
            <a:solidFill>
              <a:schemeClr val="accent2">
                <a:lumMod val="75000"/>
              </a:schemeClr>
            </a:solidFill>
          </a:ln>
        </p:spPr>
        <p:txBody>
          <a:bodyPr wrap="square">
            <a:spAutoFit/>
          </a:bodyPr>
          <a:lstStyle/>
          <a:p>
            <a:pPr marL="0" lvl="1" algn="ctr">
              <a:spcBef>
                <a:spcPts val="2000"/>
              </a:spcBef>
              <a:buClr>
                <a:schemeClr val="accent1"/>
              </a:buClr>
            </a:pPr>
            <a:r>
              <a:rPr lang="fr-FR" sz="1600" b="1" dirty="0">
                <a:solidFill>
                  <a:schemeClr val="accent6">
                    <a:lumMod val="50000"/>
                  </a:schemeClr>
                </a:solidFill>
              </a:rPr>
              <a:t>Qu’attendez-vous de l’Eglise aujourd’hui?</a:t>
            </a:r>
            <a:endParaRPr lang="fr-FR" sz="1600" dirty="0">
              <a:solidFill>
                <a:schemeClr val="tx1">
                  <a:lumMod val="20000"/>
                  <a:lumOff val="80000"/>
                </a:schemeClr>
              </a:solidFill>
            </a:endParaRPr>
          </a:p>
        </p:txBody>
      </p:sp>
      <p:sp>
        <p:nvSpPr>
          <p:cNvPr id="13" name="Organigramme : Procédé 12">
            <a:extLst>
              <a:ext uri="{FF2B5EF4-FFF2-40B4-BE49-F238E27FC236}">
                <a16:creationId xmlns:a16="http://schemas.microsoft.com/office/drawing/2014/main" id="{B33C0B14-46FC-4C28-8685-40CF6A1EBECC}"/>
              </a:ext>
            </a:extLst>
          </p:cNvPr>
          <p:cNvSpPr/>
          <p:nvPr/>
        </p:nvSpPr>
        <p:spPr>
          <a:xfrm>
            <a:off x="4395345" y="2479472"/>
            <a:ext cx="1187864" cy="2380004"/>
          </a:xfrm>
          <a:prstGeom prst="flowChartProcess">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coins arrondis 13">
            <a:extLst>
              <a:ext uri="{FF2B5EF4-FFF2-40B4-BE49-F238E27FC236}">
                <a16:creationId xmlns:a16="http://schemas.microsoft.com/office/drawing/2014/main" id="{0E349266-BF8B-4218-B425-FEB070DA8C6A}"/>
              </a:ext>
            </a:extLst>
          </p:cNvPr>
          <p:cNvSpPr/>
          <p:nvPr/>
        </p:nvSpPr>
        <p:spPr>
          <a:xfrm>
            <a:off x="705997" y="2482554"/>
            <a:ext cx="4152222" cy="2376922"/>
          </a:xfrm>
          <a:prstGeom prst="roundRect">
            <a:avLst>
              <a:gd name="adj" fmla="val 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E39C1D"/>
                </a:solidFill>
              </a:rPr>
              <a:t>L’interrogation fondamentale</a:t>
            </a:r>
          </a:p>
          <a:p>
            <a:pPr algn="ctr"/>
            <a:endParaRPr lang="fr-FR" sz="1200" b="1" dirty="0">
              <a:solidFill>
                <a:srgbClr val="E39C1D"/>
              </a:solidFill>
            </a:endParaRPr>
          </a:p>
          <a:p>
            <a:pPr algn="ctr"/>
            <a:r>
              <a:rPr lang="fr-FR" b="1" dirty="0">
                <a:solidFill>
                  <a:srgbClr val="AD2952"/>
                </a:solidFill>
              </a:rPr>
              <a:t>Une Eglise synodale, en annonçant l’Evangile, marche ensemble</a:t>
            </a:r>
          </a:p>
          <a:p>
            <a:pPr algn="ctr"/>
            <a:endParaRPr lang="fr-FR" b="1" dirty="0">
              <a:solidFill>
                <a:srgbClr val="AD2952"/>
              </a:solidFill>
            </a:endParaRPr>
          </a:p>
          <a:p>
            <a:pPr marL="171450" indent="-171450" algn="ctr">
              <a:buFont typeface="Arial" panose="020B0604020202020204" pitchFamily="34" charset="0"/>
              <a:buChar char="•"/>
            </a:pPr>
            <a:r>
              <a:rPr lang="fr-FR" sz="1400" b="1" dirty="0">
                <a:solidFill>
                  <a:srgbClr val="AD2952"/>
                </a:solidFill>
              </a:rPr>
              <a:t>Comment </a:t>
            </a:r>
            <a:r>
              <a:rPr lang="fr-FR" sz="1400" dirty="0">
                <a:solidFill>
                  <a:schemeClr val="tx1">
                    <a:lumMod val="50000"/>
                  </a:schemeClr>
                </a:solidFill>
              </a:rPr>
              <a:t>ce « marcher ensemble » se réalise-t-il aujourd’hui, dans notre église particulière?</a:t>
            </a:r>
          </a:p>
          <a:p>
            <a:pPr marL="171450" indent="-171450" algn="ctr">
              <a:buFont typeface="Arial" panose="020B0604020202020204" pitchFamily="34" charset="0"/>
              <a:buChar char="•"/>
            </a:pPr>
            <a:r>
              <a:rPr lang="fr-FR" sz="1400" b="1" dirty="0">
                <a:solidFill>
                  <a:srgbClr val="AD2952"/>
                </a:solidFill>
              </a:rPr>
              <a:t>Quels pas </a:t>
            </a:r>
            <a:r>
              <a:rPr lang="fr-FR" sz="1400" dirty="0">
                <a:solidFill>
                  <a:schemeClr val="tx1">
                    <a:lumMod val="50000"/>
                  </a:schemeClr>
                </a:solidFill>
              </a:rPr>
              <a:t>l’Esprit nous invite-t-il à accomplir pour grandir dans notre « marcher ensemble »?</a:t>
            </a:r>
          </a:p>
        </p:txBody>
      </p:sp>
      <p:sp>
        <p:nvSpPr>
          <p:cNvPr id="15" name="Triangle rectangle 14">
            <a:extLst>
              <a:ext uri="{FF2B5EF4-FFF2-40B4-BE49-F238E27FC236}">
                <a16:creationId xmlns:a16="http://schemas.microsoft.com/office/drawing/2014/main" id="{EFE53F04-6CE9-439D-A561-2AD1EDC85116}"/>
              </a:ext>
            </a:extLst>
          </p:cNvPr>
          <p:cNvSpPr/>
          <p:nvPr/>
        </p:nvSpPr>
        <p:spPr>
          <a:xfrm rot="5400000" flipH="1" flipV="1">
            <a:off x="4899545" y="1795808"/>
            <a:ext cx="555476" cy="811851"/>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44979815"/>
      </p:ext>
    </p:extLst>
  </p:cSld>
  <p:clrMapOvr>
    <a:masterClrMapping/>
  </p:clrMapOvr>
</p:sld>
</file>

<file path=ppt/theme/theme1.xml><?xml version="1.0" encoding="utf-8"?>
<a:theme xmlns:a="http://schemas.openxmlformats.org/drawingml/2006/main" name="Crédit Agricole / Nouveau Terrritoire">
  <a:themeElements>
    <a:clrScheme name="Crédit Agricole - Nouveau Territoire">
      <a:dk1>
        <a:srgbClr val="707173"/>
      </a:dk1>
      <a:lt1>
        <a:srgbClr val="FFFFFF"/>
      </a:lt1>
      <a:dk2>
        <a:srgbClr val="ED1B2F"/>
      </a:dk2>
      <a:lt2>
        <a:srgbClr val="009597"/>
      </a:lt2>
      <a:accent1>
        <a:srgbClr val="006A4E"/>
      </a:accent1>
      <a:accent2>
        <a:srgbClr val="99C3B8"/>
      </a:accent2>
      <a:accent3>
        <a:srgbClr val="99CC00"/>
      </a:accent3>
      <a:accent4>
        <a:srgbClr val="D6EB99"/>
      </a:accent4>
      <a:accent5>
        <a:srgbClr val="009597"/>
      </a:accent5>
      <a:accent6>
        <a:srgbClr val="99D5D5"/>
      </a:accent6>
      <a:hlink>
        <a:srgbClr val="0563C1"/>
      </a:hlink>
      <a:folHlink>
        <a:srgbClr val="954F72"/>
      </a:folHlink>
    </a:clrScheme>
    <a:fontScheme name="Crédit Agricole - Nouveau Territoir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7" id="{1B0B5CE7-B733-46E4-84AD-1E292292946C}" vid="{B1B730D7-4030-4AA0-985C-CFB91E0A10B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Modèle_CA_16-9</Template>
  <TotalTime>1873</TotalTime>
  <Words>1357</Words>
  <Application>Microsoft Office PowerPoint</Application>
  <PresentationFormat>Grand écran</PresentationFormat>
  <Paragraphs>166</Paragraphs>
  <Slides>14</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Arial</vt:lpstr>
      <vt:lpstr>Arial Black</vt:lpstr>
      <vt:lpstr>Calibri</vt:lpstr>
      <vt:lpstr>inherit</vt:lpstr>
      <vt:lpstr>Montserrat</vt:lpstr>
      <vt:lpstr>Ubuntu</vt:lpstr>
      <vt:lpstr>Verdana</vt:lpstr>
      <vt:lpstr>Wingdings</vt:lpstr>
      <vt:lpstr>Crédit Agricole / Nouveau Terrritoire</vt:lpstr>
      <vt:lpstr>Réunion de lancement Paroisse de poissy-Villennes - médan</vt:lpstr>
      <vt:lpstr>Ordre du jour de la soirée</vt:lpstr>
      <vt:lpstr>SE LAISSER GUIDER PAR L’ESPRIT, A L’ECOUTE DE LA PAROLE</vt:lpstr>
      <vt:lpstr>SE LAISSER GUIDER PAR L’ESPRIT, A L’ECOUTE DE LA PAROLE</vt:lpstr>
      <vt:lpstr>La démarche Synodale</vt:lpstr>
      <vt:lpstr>L’objet du synode 2021-2023</vt:lpstr>
      <vt:lpstr>Un processus à l’échelle de l’Eglise universelle qui débute par une phase diocésaine</vt:lpstr>
      <vt:lpstr>Présentation PowerPoint</vt:lpstr>
      <vt:lpstr>Présentation PowerPoint</vt:lpstr>
      <vt:lpstr>Déroulé-type d’une rencontre </vt:lpstr>
      <vt:lpstr>Déroulé-type d’une rencontre </vt:lpstr>
      <vt:lpstr>Déroulé-type d’une rencontre </vt:lpstr>
      <vt:lpstr>Mise en pratique</vt:lpstr>
      <vt:lpstr>Liens utiles </vt:lpstr>
    </vt:vector>
  </TitlesOfParts>
  <Company>SILCA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de travail RQD</dc:title>
  <dc:creator>LACOTE Nathalie (Crédit Agricole S.A.)</dc:creator>
  <cp:lastModifiedBy>Nathalie LACOTE</cp:lastModifiedBy>
  <cp:revision>189</cp:revision>
  <cp:lastPrinted>2021-12-15T06:38:24Z</cp:lastPrinted>
  <dcterms:created xsi:type="dcterms:W3CDTF">2021-10-28T11:41:53Z</dcterms:created>
  <dcterms:modified xsi:type="dcterms:W3CDTF">2022-01-10T20:28:25Z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575590c-269f-4124-b0f8-2fb2473b0712_Enabled">
    <vt:lpwstr>true</vt:lpwstr>
  </property>
  <property fmtid="{D5CDD505-2E9C-101B-9397-08002B2CF9AE}" pid="3" name="MSIP_Label_5575590c-269f-4124-b0f8-2fb2473b0712_SetDate">
    <vt:lpwstr>2021-12-06T15:04:30Z</vt:lpwstr>
  </property>
  <property fmtid="{D5CDD505-2E9C-101B-9397-08002B2CF9AE}" pid="4" name="MSIP_Label_5575590c-269f-4124-b0f8-2fb2473b0712_Method">
    <vt:lpwstr>Privileged</vt:lpwstr>
  </property>
  <property fmtid="{D5CDD505-2E9C-101B-9397-08002B2CF9AE}" pid="5" name="MSIP_Label_5575590c-269f-4124-b0f8-2fb2473b0712_Name">
    <vt:lpwstr>Public</vt:lpwstr>
  </property>
  <property fmtid="{D5CDD505-2E9C-101B-9397-08002B2CF9AE}" pid="6" name="MSIP_Label_5575590c-269f-4124-b0f8-2fb2473b0712_SiteId">
    <vt:lpwstr>fb3baf17-c313-474c-8d5d-577a3ec97a32</vt:lpwstr>
  </property>
  <property fmtid="{D5CDD505-2E9C-101B-9397-08002B2CF9AE}" pid="7" name="MSIP_Label_5575590c-269f-4124-b0f8-2fb2473b0712_ActionId">
    <vt:lpwstr>3ee240ce-fb9d-48ab-a820-61680030c6a9</vt:lpwstr>
  </property>
  <property fmtid="{D5CDD505-2E9C-101B-9397-08002B2CF9AE}" pid="8" name="MSIP_Label_5575590c-269f-4124-b0f8-2fb2473b0712_ContentBits">
    <vt:lpwstr>0</vt:lpwstr>
  </property>
</Properties>
</file>